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7556500" cx="10693400"/>
  <p:notesSz cx="10693400" cy="7556500"/>
  <p:embeddedFontLst>
    <p:embeddedFont>
      <p:font typeface="Noto Sans Symbols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gF12IfZxWrxgEU0hy5FUSqBiX3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E29682-DEA3-485C-A548-89272837DF39}">
  <a:tblStyle styleId="{8FE29682-DEA3-485C-A548-89272837DF3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otoSansSymbols-regular.fntdata"/><Relationship Id="rId45" Type="http://schemas.openxmlformats.org/officeDocument/2006/relationships/slide" Target="slides/slide40.xml"/><Relationship Id="rId48" Type="http://customschemas.google.com/relationships/presentationmetadata" Target="metadata"/><Relationship Id="rId47" Type="http://schemas.openxmlformats.org/officeDocument/2006/relationships/font" Target="fonts/NotoSansSymbol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1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1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1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1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1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1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1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1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2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2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2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2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p2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2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2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p2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2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2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3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3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3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3" name="Google Shape;793;p3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4" name="Google Shape;804;p3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p3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3" name="Google Shape;823;p3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4" name="Google Shape;834;p3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p3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p3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3" name="Google Shape;903;p4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2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42"/>
          <p:cNvSpPr txBox="1"/>
          <p:nvPr>
            <p:ph idx="1" type="body"/>
          </p:nvPr>
        </p:nvSpPr>
        <p:spPr>
          <a:xfrm>
            <a:off x="1266661" y="1900435"/>
            <a:ext cx="8160077" cy="4057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2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42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42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3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3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4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/>
          <p:nvPr/>
        </p:nvSpPr>
        <p:spPr>
          <a:xfrm>
            <a:off x="1107613" y="6729297"/>
            <a:ext cx="8477248" cy="16033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5"/>
          <p:cNvSpPr/>
          <p:nvPr/>
        </p:nvSpPr>
        <p:spPr>
          <a:xfrm>
            <a:off x="1086029" y="824213"/>
            <a:ext cx="2941528" cy="332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5"/>
          <p:cNvSpPr/>
          <p:nvPr/>
        </p:nvSpPr>
        <p:spPr>
          <a:xfrm>
            <a:off x="5525625" y="1869959"/>
            <a:ext cx="3981450" cy="14624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3"/>
                </a:lnTo>
                <a:lnTo>
                  <a:pt x="0" y="11997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5"/>
          <p:cNvSpPr txBox="1"/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5"/>
          <p:cNvSpPr txBox="1"/>
          <p:nvPr>
            <p:ph idx="1" type="subTitle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5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46"/>
          <p:cNvSpPr txBox="1"/>
          <p:nvPr>
            <p:ph idx="1" type="body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6"/>
          <p:cNvSpPr txBox="1"/>
          <p:nvPr>
            <p:ph idx="2" type="body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6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6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6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/>
          <p:nvPr/>
        </p:nvSpPr>
        <p:spPr>
          <a:xfrm>
            <a:off x="1107613" y="6729297"/>
            <a:ext cx="8477248" cy="160336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1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" type="body"/>
          </p:nvPr>
        </p:nvSpPr>
        <p:spPr>
          <a:xfrm>
            <a:off x="1266661" y="1900435"/>
            <a:ext cx="8160077" cy="4057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1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1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hyperlink" Target="mailto:bdoinea@cisco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3.png"/><Relationship Id="rId4" Type="http://schemas.openxmlformats.org/officeDocument/2006/relationships/hyperlink" Target="http://www.ieee.org/index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1.png"/><Relationship Id="rId4" Type="http://schemas.openxmlformats.org/officeDocument/2006/relationships/image" Target="../media/image138.png"/><Relationship Id="rId5" Type="http://schemas.openxmlformats.org/officeDocument/2006/relationships/image" Target="../media/image137.png"/><Relationship Id="rId6" Type="http://schemas.openxmlformats.org/officeDocument/2006/relationships/image" Target="../media/image14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0.png"/><Relationship Id="rId4" Type="http://schemas.openxmlformats.org/officeDocument/2006/relationships/image" Target="../media/image1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6.png"/><Relationship Id="rId4" Type="http://schemas.openxmlformats.org/officeDocument/2006/relationships/hyperlink" Target="http://en.wikipedia.org/wiki/ISM_ban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5.png"/><Relationship Id="rId4" Type="http://schemas.openxmlformats.org/officeDocument/2006/relationships/image" Target="../media/image14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5.png"/><Relationship Id="rId4" Type="http://schemas.openxmlformats.org/officeDocument/2006/relationships/image" Target="../media/image1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3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5.png"/><Relationship Id="rId10" Type="http://schemas.openxmlformats.org/officeDocument/2006/relationships/image" Target="../media/image164.png"/><Relationship Id="rId13" Type="http://schemas.openxmlformats.org/officeDocument/2006/relationships/image" Target="../media/image169.png"/><Relationship Id="rId12" Type="http://schemas.openxmlformats.org/officeDocument/2006/relationships/image" Target="../media/image162.png"/><Relationship Id="rId15" Type="http://schemas.openxmlformats.org/officeDocument/2006/relationships/image" Target="../media/image165.png"/><Relationship Id="rId14" Type="http://schemas.openxmlformats.org/officeDocument/2006/relationships/image" Target="../media/image172.png"/><Relationship Id="rId17" Type="http://schemas.openxmlformats.org/officeDocument/2006/relationships/image" Target="../media/image170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5" Type="http://schemas.openxmlformats.org/officeDocument/2006/relationships/image" Target="../media/image157.png"/><Relationship Id="rId6" Type="http://schemas.openxmlformats.org/officeDocument/2006/relationships/image" Target="../media/image159.png"/><Relationship Id="rId7" Type="http://schemas.openxmlformats.org/officeDocument/2006/relationships/image" Target="../media/image156.png"/><Relationship Id="rId8" Type="http://schemas.openxmlformats.org/officeDocument/2006/relationships/image" Target="../media/image1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image" Target="../media/image17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6.png"/><Relationship Id="rId4" Type="http://schemas.openxmlformats.org/officeDocument/2006/relationships/image" Target="../media/image178.png"/><Relationship Id="rId5" Type="http://schemas.openxmlformats.org/officeDocument/2006/relationships/image" Target="../media/image17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4.png"/><Relationship Id="rId4" Type="http://schemas.openxmlformats.org/officeDocument/2006/relationships/image" Target="../media/image18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4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94.png"/><Relationship Id="rId7" Type="http://schemas.openxmlformats.org/officeDocument/2006/relationships/image" Target="../media/image182.png"/><Relationship Id="rId8" Type="http://schemas.openxmlformats.org/officeDocument/2006/relationships/image" Target="../media/image18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0.png"/><Relationship Id="rId4" Type="http://schemas.openxmlformats.org/officeDocument/2006/relationships/image" Target="../media/image196.png"/><Relationship Id="rId5" Type="http://schemas.openxmlformats.org/officeDocument/2006/relationships/image" Target="../media/image192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0.png"/><Relationship Id="rId4" Type="http://schemas.openxmlformats.org/officeDocument/2006/relationships/image" Target="../media/image2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jpg"/><Relationship Id="rId4" Type="http://schemas.openxmlformats.org/officeDocument/2006/relationships/image" Target="../media/image209.png"/><Relationship Id="rId5" Type="http://schemas.openxmlformats.org/officeDocument/2006/relationships/image" Target="../media/image2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6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5.png"/><Relationship Id="rId4" Type="http://schemas.openxmlformats.org/officeDocument/2006/relationships/image" Target="../media/image208.png"/><Relationship Id="rId9" Type="http://schemas.openxmlformats.org/officeDocument/2006/relationships/image" Target="../media/image216.png"/><Relationship Id="rId5" Type="http://schemas.openxmlformats.org/officeDocument/2006/relationships/image" Target="../media/image210.png"/><Relationship Id="rId6" Type="http://schemas.openxmlformats.org/officeDocument/2006/relationships/image" Target="../media/image213.png"/><Relationship Id="rId7" Type="http://schemas.openxmlformats.org/officeDocument/2006/relationships/image" Target="../media/image211.png"/><Relationship Id="rId8" Type="http://schemas.openxmlformats.org/officeDocument/2006/relationships/image" Target="../media/image20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5.png"/><Relationship Id="rId4" Type="http://schemas.openxmlformats.org/officeDocument/2006/relationships/image" Target="../media/image21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0.png"/><Relationship Id="rId4" Type="http://schemas.openxmlformats.org/officeDocument/2006/relationships/image" Target="../media/image2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2.jpg"/><Relationship Id="rId4" Type="http://schemas.openxmlformats.org/officeDocument/2006/relationships/image" Target="../media/image2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20.png"/><Relationship Id="rId5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.jpg"/><Relationship Id="rId42" Type="http://schemas.openxmlformats.org/officeDocument/2006/relationships/image" Target="../media/image60.png"/><Relationship Id="rId41" Type="http://schemas.openxmlformats.org/officeDocument/2006/relationships/image" Target="../media/image57.png"/><Relationship Id="rId44" Type="http://schemas.openxmlformats.org/officeDocument/2006/relationships/image" Target="../media/image63.png"/><Relationship Id="rId43" Type="http://schemas.openxmlformats.org/officeDocument/2006/relationships/image" Target="../media/image61.png"/><Relationship Id="rId46" Type="http://schemas.openxmlformats.org/officeDocument/2006/relationships/image" Target="../media/image58.png"/><Relationship Id="rId45" Type="http://schemas.openxmlformats.org/officeDocument/2006/relationships/image" Target="../media/image64.png"/><Relationship Id="rId107" Type="http://schemas.openxmlformats.org/officeDocument/2006/relationships/image" Target="../media/image127.png"/><Relationship Id="rId106" Type="http://schemas.openxmlformats.org/officeDocument/2006/relationships/image" Target="../media/image126.png"/><Relationship Id="rId105" Type="http://schemas.openxmlformats.org/officeDocument/2006/relationships/image" Target="../media/image132.png"/><Relationship Id="rId104" Type="http://schemas.openxmlformats.org/officeDocument/2006/relationships/image" Target="../media/image124.png"/><Relationship Id="rId109" Type="http://schemas.openxmlformats.org/officeDocument/2006/relationships/image" Target="../media/image129.png"/><Relationship Id="rId108" Type="http://schemas.openxmlformats.org/officeDocument/2006/relationships/image" Target="../media/image128.png"/><Relationship Id="rId48" Type="http://schemas.openxmlformats.org/officeDocument/2006/relationships/image" Target="../media/image67.png"/><Relationship Id="rId47" Type="http://schemas.openxmlformats.org/officeDocument/2006/relationships/image" Target="../media/image62.png"/><Relationship Id="rId49" Type="http://schemas.openxmlformats.org/officeDocument/2006/relationships/image" Target="../media/image65.png"/><Relationship Id="rId103" Type="http://schemas.openxmlformats.org/officeDocument/2006/relationships/image" Target="../media/image121.png"/><Relationship Id="rId102" Type="http://schemas.openxmlformats.org/officeDocument/2006/relationships/image" Target="../media/image122.png"/><Relationship Id="rId101" Type="http://schemas.openxmlformats.org/officeDocument/2006/relationships/image" Target="../media/image125.png"/><Relationship Id="rId100" Type="http://schemas.openxmlformats.org/officeDocument/2006/relationships/image" Target="../media/image119.png"/><Relationship Id="rId31" Type="http://schemas.openxmlformats.org/officeDocument/2006/relationships/image" Target="../media/image49.png"/><Relationship Id="rId30" Type="http://schemas.openxmlformats.org/officeDocument/2006/relationships/image" Target="../media/image48.png"/><Relationship Id="rId33" Type="http://schemas.openxmlformats.org/officeDocument/2006/relationships/image" Target="../media/image50.png"/><Relationship Id="rId32" Type="http://schemas.openxmlformats.org/officeDocument/2006/relationships/image" Target="../media/image44.png"/><Relationship Id="rId35" Type="http://schemas.openxmlformats.org/officeDocument/2006/relationships/image" Target="../media/image53.png"/><Relationship Id="rId34" Type="http://schemas.openxmlformats.org/officeDocument/2006/relationships/image" Target="../media/image55.png"/><Relationship Id="rId37" Type="http://schemas.openxmlformats.org/officeDocument/2006/relationships/image" Target="../media/image52.png"/><Relationship Id="rId36" Type="http://schemas.openxmlformats.org/officeDocument/2006/relationships/image" Target="../media/image51.png"/><Relationship Id="rId39" Type="http://schemas.openxmlformats.org/officeDocument/2006/relationships/image" Target="../media/image56.png"/><Relationship Id="rId38" Type="http://schemas.openxmlformats.org/officeDocument/2006/relationships/image" Target="../media/image59.png"/><Relationship Id="rId20" Type="http://schemas.openxmlformats.org/officeDocument/2006/relationships/image" Target="../media/image36.png"/><Relationship Id="rId22" Type="http://schemas.openxmlformats.org/officeDocument/2006/relationships/image" Target="../media/image40.png"/><Relationship Id="rId21" Type="http://schemas.openxmlformats.org/officeDocument/2006/relationships/image" Target="../media/image38.png"/><Relationship Id="rId24" Type="http://schemas.openxmlformats.org/officeDocument/2006/relationships/image" Target="../media/image42.png"/><Relationship Id="rId23" Type="http://schemas.openxmlformats.org/officeDocument/2006/relationships/image" Target="../media/image39.png"/><Relationship Id="rId26" Type="http://schemas.openxmlformats.org/officeDocument/2006/relationships/image" Target="../media/image45.png"/><Relationship Id="rId25" Type="http://schemas.openxmlformats.org/officeDocument/2006/relationships/image" Target="../media/image41.png"/><Relationship Id="rId28" Type="http://schemas.openxmlformats.org/officeDocument/2006/relationships/image" Target="../media/image46.png"/><Relationship Id="rId27" Type="http://schemas.openxmlformats.org/officeDocument/2006/relationships/image" Target="../media/image43.png"/><Relationship Id="rId29" Type="http://schemas.openxmlformats.org/officeDocument/2006/relationships/image" Target="../media/image47.png"/><Relationship Id="rId95" Type="http://schemas.openxmlformats.org/officeDocument/2006/relationships/image" Target="../media/image116.png"/><Relationship Id="rId94" Type="http://schemas.openxmlformats.org/officeDocument/2006/relationships/image" Target="../media/image117.png"/><Relationship Id="rId97" Type="http://schemas.openxmlformats.org/officeDocument/2006/relationships/image" Target="../media/image123.png"/><Relationship Id="rId96" Type="http://schemas.openxmlformats.org/officeDocument/2006/relationships/image" Target="../media/image114.png"/><Relationship Id="rId11" Type="http://schemas.openxmlformats.org/officeDocument/2006/relationships/image" Target="../media/image29.png"/><Relationship Id="rId99" Type="http://schemas.openxmlformats.org/officeDocument/2006/relationships/image" Target="../media/image118.png"/><Relationship Id="rId10" Type="http://schemas.openxmlformats.org/officeDocument/2006/relationships/image" Target="../media/image28.png"/><Relationship Id="rId98" Type="http://schemas.openxmlformats.org/officeDocument/2006/relationships/image" Target="../media/image113.png"/><Relationship Id="rId13" Type="http://schemas.openxmlformats.org/officeDocument/2006/relationships/image" Target="../media/image33.png"/><Relationship Id="rId12" Type="http://schemas.openxmlformats.org/officeDocument/2006/relationships/image" Target="../media/image30.png"/><Relationship Id="rId91" Type="http://schemas.openxmlformats.org/officeDocument/2006/relationships/image" Target="../media/image108.png"/><Relationship Id="rId90" Type="http://schemas.openxmlformats.org/officeDocument/2006/relationships/image" Target="../media/image109.png"/><Relationship Id="rId93" Type="http://schemas.openxmlformats.org/officeDocument/2006/relationships/image" Target="../media/image112.png"/><Relationship Id="rId92" Type="http://schemas.openxmlformats.org/officeDocument/2006/relationships/image" Target="../media/image110.png"/><Relationship Id="rId15" Type="http://schemas.openxmlformats.org/officeDocument/2006/relationships/image" Target="../media/image31.png"/><Relationship Id="rId110" Type="http://schemas.openxmlformats.org/officeDocument/2006/relationships/image" Target="../media/image131.png"/><Relationship Id="rId14" Type="http://schemas.openxmlformats.org/officeDocument/2006/relationships/image" Target="../media/image32.png"/><Relationship Id="rId17" Type="http://schemas.openxmlformats.org/officeDocument/2006/relationships/image" Target="../media/image34.png"/><Relationship Id="rId16" Type="http://schemas.openxmlformats.org/officeDocument/2006/relationships/image" Target="../media/image26.png"/><Relationship Id="rId19" Type="http://schemas.openxmlformats.org/officeDocument/2006/relationships/image" Target="../media/image37.png"/><Relationship Id="rId18" Type="http://schemas.openxmlformats.org/officeDocument/2006/relationships/image" Target="../media/image35.png"/><Relationship Id="rId84" Type="http://schemas.openxmlformats.org/officeDocument/2006/relationships/image" Target="../media/image100.png"/><Relationship Id="rId83" Type="http://schemas.openxmlformats.org/officeDocument/2006/relationships/image" Target="../media/image102.png"/><Relationship Id="rId86" Type="http://schemas.openxmlformats.org/officeDocument/2006/relationships/image" Target="../media/image103.png"/><Relationship Id="rId85" Type="http://schemas.openxmlformats.org/officeDocument/2006/relationships/image" Target="../media/image101.png"/><Relationship Id="rId88" Type="http://schemas.openxmlformats.org/officeDocument/2006/relationships/image" Target="../media/image106.png"/><Relationship Id="rId87" Type="http://schemas.openxmlformats.org/officeDocument/2006/relationships/image" Target="../media/image104.png"/><Relationship Id="rId89" Type="http://schemas.openxmlformats.org/officeDocument/2006/relationships/image" Target="../media/image107.png"/><Relationship Id="rId80" Type="http://schemas.openxmlformats.org/officeDocument/2006/relationships/image" Target="../media/image97.png"/><Relationship Id="rId82" Type="http://schemas.openxmlformats.org/officeDocument/2006/relationships/image" Target="../media/image105.png"/><Relationship Id="rId8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Relationship Id="rId73" Type="http://schemas.openxmlformats.org/officeDocument/2006/relationships/image" Target="../media/image87.png"/><Relationship Id="rId72" Type="http://schemas.openxmlformats.org/officeDocument/2006/relationships/image" Target="../media/image90.png"/><Relationship Id="rId75" Type="http://schemas.openxmlformats.org/officeDocument/2006/relationships/image" Target="../media/image92.png"/><Relationship Id="rId74" Type="http://schemas.openxmlformats.org/officeDocument/2006/relationships/image" Target="../media/image91.png"/><Relationship Id="rId77" Type="http://schemas.openxmlformats.org/officeDocument/2006/relationships/image" Target="../media/image98.png"/><Relationship Id="rId76" Type="http://schemas.openxmlformats.org/officeDocument/2006/relationships/image" Target="../media/image94.png"/><Relationship Id="rId79" Type="http://schemas.openxmlformats.org/officeDocument/2006/relationships/image" Target="../media/image96.jpg"/><Relationship Id="rId78" Type="http://schemas.openxmlformats.org/officeDocument/2006/relationships/image" Target="../media/image95.png"/><Relationship Id="rId71" Type="http://schemas.openxmlformats.org/officeDocument/2006/relationships/image" Target="../media/image93.png"/><Relationship Id="rId70" Type="http://schemas.openxmlformats.org/officeDocument/2006/relationships/image" Target="../media/image89.png"/><Relationship Id="rId62" Type="http://schemas.openxmlformats.org/officeDocument/2006/relationships/image" Target="../media/image80.png"/><Relationship Id="rId61" Type="http://schemas.openxmlformats.org/officeDocument/2006/relationships/image" Target="../media/image78.png"/><Relationship Id="rId64" Type="http://schemas.openxmlformats.org/officeDocument/2006/relationships/image" Target="../media/image79.png"/><Relationship Id="rId63" Type="http://schemas.openxmlformats.org/officeDocument/2006/relationships/image" Target="../media/image81.png"/><Relationship Id="rId66" Type="http://schemas.openxmlformats.org/officeDocument/2006/relationships/image" Target="../media/image84.png"/><Relationship Id="rId65" Type="http://schemas.openxmlformats.org/officeDocument/2006/relationships/image" Target="../media/image82.png"/><Relationship Id="rId68" Type="http://schemas.openxmlformats.org/officeDocument/2006/relationships/image" Target="../media/image86.png"/><Relationship Id="rId67" Type="http://schemas.openxmlformats.org/officeDocument/2006/relationships/image" Target="../media/image85.png"/><Relationship Id="rId60" Type="http://schemas.openxmlformats.org/officeDocument/2006/relationships/image" Target="../media/image76.png"/><Relationship Id="rId69" Type="http://schemas.openxmlformats.org/officeDocument/2006/relationships/image" Target="../media/image88.png"/><Relationship Id="rId51" Type="http://schemas.openxmlformats.org/officeDocument/2006/relationships/image" Target="../media/image69.png"/><Relationship Id="rId50" Type="http://schemas.openxmlformats.org/officeDocument/2006/relationships/image" Target="../media/image66.png"/><Relationship Id="rId53" Type="http://schemas.openxmlformats.org/officeDocument/2006/relationships/image" Target="../media/image73.png"/><Relationship Id="rId52" Type="http://schemas.openxmlformats.org/officeDocument/2006/relationships/image" Target="../media/image70.png"/><Relationship Id="rId55" Type="http://schemas.openxmlformats.org/officeDocument/2006/relationships/image" Target="../media/image72.png"/><Relationship Id="rId54" Type="http://schemas.openxmlformats.org/officeDocument/2006/relationships/image" Target="../media/image71.png"/><Relationship Id="rId57" Type="http://schemas.openxmlformats.org/officeDocument/2006/relationships/image" Target="../media/image77.png"/><Relationship Id="rId56" Type="http://schemas.openxmlformats.org/officeDocument/2006/relationships/image" Target="../media/image83.png"/><Relationship Id="rId59" Type="http://schemas.openxmlformats.org/officeDocument/2006/relationships/image" Target="../media/image75.png"/><Relationship Id="rId58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774238" y="349135"/>
            <a:ext cx="9143998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6683615" y="679334"/>
            <a:ext cx="574675" cy="302895"/>
          </a:xfrm>
          <a:custGeom>
            <a:rect b="b" l="l" r="r" t="t"/>
            <a:pathLst>
              <a:path extrusionOk="0" h="120000" w="120000">
                <a:moveTo>
                  <a:pt x="39197" y="79851"/>
                </a:moveTo>
                <a:lnTo>
                  <a:pt x="33914" y="79888"/>
                </a:lnTo>
                <a:lnTo>
                  <a:pt x="33914" y="118916"/>
                </a:lnTo>
                <a:lnTo>
                  <a:pt x="39197" y="118916"/>
                </a:lnTo>
                <a:lnTo>
                  <a:pt x="39197" y="79851"/>
                </a:lnTo>
                <a:close/>
              </a:path>
              <a:path extrusionOk="0" h="120000" w="120000">
                <a:moveTo>
                  <a:pt x="79306" y="78955"/>
                </a:moveTo>
                <a:lnTo>
                  <a:pt x="76924" y="78955"/>
                </a:lnTo>
                <a:lnTo>
                  <a:pt x="73726" y="79646"/>
                </a:lnTo>
                <a:lnTo>
                  <a:pt x="70996" y="81649"/>
                </a:lnTo>
                <a:lnTo>
                  <a:pt x="68792" y="84860"/>
                </a:lnTo>
                <a:lnTo>
                  <a:pt x="67174" y="89176"/>
                </a:lnTo>
                <a:lnTo>
                  <a:pt x="66200" y="94492"/>
                </a:lnTo>
                <a:lnTo>
                  <a:pt x="66440" y="101966"/>
                </a:lnTo>
                <a:lnTo>
                  <a:pt x="70695" y="116223"/>
                </a:lnTo>
                <a:lnTo>
                  <a:pt x="75405" y="119635"/>
                </a:lnTo>
                <a:lnTo>
                  <a:pt x="79309" y="119437"/>
                </a:lnTo>
                <a:lnTo>
                  <a:pt x="81349" y="118977"/>
                </a:lnTo>
                <a:lnTo>
                  <a:pt x="81631" y="109820"/>
                </a:lnTo>
                <a:lnTo>
                  <a:pt x="77400" y="109820"/>
                </a:lnTo>
                <a:lnTo>
                  <a:pt x="74164" y="108378"/>
                </a:lnTo>
                <a:lnTo>
                  <a:pt x="72258" y="104631"/>
                </a:lnTo>
                <a:lnTo>
                  <a:pt x="72361" y="97359"/>
                </a:lnTo>
                <a:lnTo>
                  <a:pt x="73420" y="92457"/>
                </a:lnTo>
                <a:lnTo>
                  <a:pt x="75236" y="89723"/>
                </a:lnTo>
                <a:lnTo>
                  <a:pt x="81482" y="89723"/>
                </a:lnTo>
                <a:lnTo>
                  <a:pt x="81688" y="79851"/>
                </a:lnTo>
                <a:lnTo>
                  <a:pt x="81212" y="79851"/>
                </a:lnTo>
                <a:lnTo>
                  <a:pt x="79306" y="78955"/>
                </a:lnTo>
                <a:close/>
              </a:path>
              <a:path extrusionOk="0" h="120000" w="120000">
                <a:moveTo>
                  <a:pt x="81688" y="107957"/>
                </a:moveTo>
                <a:lnTo>
                  <a:pt x="79782" y="109820"/>
                </a:lnTo>
                <a:lnTo>
                  <a:pt x="81631" y="109820"/>
                </a:lnTo>
                <a:lnTo>
                  <a:pt x="81688" y="107957"/>
                </a:lnTo>
                <a:close/>
              </a:path>
              <a:path extrusionOk="0" h="120000" w="120000">
                <a:moveTo>
                  <a:pt x="81482" y="89723"/>
                </a:moveTo>
                <a:lnTo>
                  <a:pt x="75236" y="89723"/>
                </a:lnTo>
                <a:lnTo>
                  <a:pt x="79489" y="89748"/>
                </a:lnTo>
                <a:lnTo>
                  <a:pt x="81464" y="90562"/>
                </a:lnTo>
                <a:lnTo>
                  <a:pt x="81482" y="89723"/>
                </a:lnTo>
                <a:close/>
              </a:path>
              <a:path extrusionOk="0" h="120000" w="120000">
                <a:moveTo>
                  <a:pt x="24382" y="78955"/>
                </a:moveTo>
                <a:lnTo>
                  <a:pt x="22000" y="78955"/>
                </a:lnTo>
                <a:lnTo>
                  <a:pt x="18818" y="79617"/>
                </a:lnTo>
                <a:lnTo>
                  <a:pt x="16038" y="81537"/>
                </a:lnTo>
                <a:lnTo>
                  <a:pt x="13740" y="84620"/>
                </a:lnTo>
                <a:lnTo>
                  <a:pt x="12003" y="88766"/>
                </a:lnTo>
                <a:lnTo>
                  <a:pt x="10905" y="93878"/>
                </a:lnTo>
                <a:lnTo>
                  <a:pt x="11085" y="101351"/>
                </a:lnTo>
                <a:lnTo>
                  <a:pt x="15098" y="115775"/>
                </a:lnTo>
                <a:lnTo>
                  <a:pt x="19794" y="119486"/>
                </a:lnTo>
                <a:lnTo>
                  <a:pt x="23794" y="119446"/>
                </a:lnTo>
                <a:lnTo>
                  <a:pt x="25950" y="119044"/>
                </a:lnTo>
                <a:lnTo>
                  <a:pt x="26629" y="109820"/>
                </a:lnTo>
                <a:lnTo>
                  <a:pt x="22476" y="109820"/>
                </a:lnTo>
                <a:lnTo>
                  <a:pt x="19236" y="108505"/>
                </a:lnTo>
                <a:lnTo>
                  <a:pt x="17088" y="105060"/>
                </a:lnTo>
                <a:lnTo>
                  <a:pt x="16246" y="100238"/>
                </a:lnTo>
                <a:lnTo>
                  <a:pt x="16901" y="94707"/>
                </a:lnTo>
                <a:lnTo>
                  <a:pt x="18752" y="90834"/>
                </a:lnTo>
                <a:lnTo>
                  <a:pt x="21618" y="89027"/>
                </a:lnTo>
                <a:lnTo>
                  <a:pt x="24860" y="88947"/>
                </a:lnTo>
                <a:lnTo>
                  <a:pt x="26766" y="88947"/>
                </a:lnTo>
                <a:lnTo>
                  <a:pt x="26766" y="79851"/>
                </a:lnTo>
                <a:lnTo>
                  <a:pt x="26289" y="79851"/>
                </a:lnTo>
                <a:lnTo>
                  <a:pt x="24382" y="78955"/>
                </a:lnTo>
                <a:close/>
              </a:path>
              <a:path extrusionOk="0" h="120000" w="120000">
                <a:moveTo>
                  <a:pt x="26289" y="107957"/>
                </a:moveTo>
                <a:lnTo>
                  <a:pt x="24860" y="109820"/>
                </a:lnTo>
                <a:lnTo>
                  <a:pt x="26629" y="109820"/>
                </a:lnTo>
                <a:lnTo>
                  <a:pt x="26765" y="107968"/>
                </a:lnTo>
                <a:lnTo>
                  <a:pt x="26289" y="107957"/>
                </a:lnTo>
                <a:close/>
              </a:path>
              <a:path extrusionOk="0" h="120000" w="120000">
                <a:moveTo>
                  <a:pt x="26766" y="88947"/>
                </a:moveTo>
                <a:lnTo>
                  <a:pt x="24860" y="88947"/>
                </a:lnTo>
                <a:lnTo>
                  <a:pt x="26289" y="90735"/>
                </a:lnTo>
                <a:lnTo>
                  <a:pt x="26766" y="90735"/>
                </a:lnTo>
                <a:lnTo>
                  <a:pt x="26766" y="88947"/>
                </a:lnTo>
                <a:close/>
              </a:path>
              <a:path extrusionOk="0" h="120000" w="120000">
                <a:moveTo>
                  <a:pt x="98408" y="78955"/>
                </a:moveTo>
                <a:lnTo>
                  <a:pt x="90287" y="85253"/>
                </a:lnTo>
                <a:lnTo>
                  <a:pt x="87716" y="94854"/>
                </a:lnTo>
                <a:lnTo>
                  <a:pt x="87905" y="101664"/>
                </a:lnTo>
                <a:lnTo>
                  <a:pt x="91862" y="115867"/>
                </a:lnTo>
                <a:lnTo>
                  <a:pt x="96851" y="119639"/>
                </a:lnTo>
                <a:lnTo>
                  <a:pt x="100377" y="119032"/>
                </a:lnTo>
                <a:lnTo>
                  <a:pt x="103386" y="117166"/>
                </a:lnTo>
                <a:lnTo>
                  <a:pt x="105836" y="114231"/>
                </a:lnTo>
                <a:lnTo>
                  <a:pt x="107683" y="110414"/>
                </a:lnTo>
                <a:lnTo>
                  <a:pt x="108120" y="108771"/>
                </a:lnTo>
                <a:lnTo>
                  <a:pt x="100745" y="108771"/>
                </a:lnTo>
                <a:lnTo>
                  <a:pt x="96889" y="108505"/>
                </a:lnTo>
                <a:lnTo>
                  <a:pt x="94335" y="106384"/>
                </a:lnTo>
                <a:lnTo>
                  <a:pt x="92980" y="102943"/>
                </a:lnTo>
                <a:lnTo>
                  <a:pt x="93322" y="96178"/>
                </a:lnTo>
                <a:lnTo>
                  <a:pt x="94687" y="91651"/>
                </a:lnTo>
                <a:lnTo>
                  <a:pt x="96851" y="89315"/>
                </a:lnTo>
                <a:lnTo>
                  <a:pt x="107864" y="89315"/>
                </a:lnTo>
                <a:lnTo>
                  <a:pt x="106264" y="85148"/>
                </a:lnTo>
                <a:lnTo>
                  <a:pt x="104064" y="81827"/>
                </a:lnTo>
                <a:lnTo>
                  <a:pt x="101437" y="79713"/>
                </a:lnTo>
                <a:lnTo>
                  <a:pt x="98473" y="78955"/>
                </a:lnTo>
                <a:lnTo>
                  <a:pt x="98408" y="78955"/>
                </a:lnTo>
                <a:close/>
              </a:path>
              <a:path extrusionOk="0" h="120000" w="120000">
                <a:moveTo>
                  <a:pt x="107864" y="89315"/>
                </a:moveTo>
                <a:lnTo>
                  <a:pt x="96851" y="89315"/>
                </a:lnTo>
                <a:lnTo>
                  <a:pt x="100226" y="90179"/>
                </a:lnTo>
                <a:lnTo>
                  <a:pt x="102486" y="93103"/>
                </a:lnTo>
                <a:lnTo>
                  <a:pt x="103585" y="97615"/>
                </a:lnTo>
                <a:lnTo>
                  <a:pt x="103689" y="99830"/>
                </a:lnTo>
                <a:lnTo>
                  <a:pt x="102869" y="105133"/>
                </a:lnTo>
                <a:lnTo>
                  <a:pt x="100745" y="108771"/>
                </a:lnTo>
                <a:lnTo>
                  <a:pt x="108120" y="108771"/>
                </a:lnTo>
                <a:lnTo>
                  <a:pt x="108883" y="105904"/>
                </a:lnTo>
                <a:lnTo>
                  <a:pt x="109392" y="100888"/>
                </a:lnTo>
                <a:lnTo>
                  <a:pt x="109019" y="94826"/>
                </a:lnTo>
                <a:lnTo>
                  <a:pt x="107946" y="89530"/>
                </a:lnTo>
                <a:lnTo>
                  <a:pt x="107864" y="89315"/>
                </a:lnTo>
                <a:close/>
              </a:path>
              <a:path extrusionOk="0" h="120000" w="120000">
                <a:moveTo>
                  <a:pt x="46821" y="109820"/>
                </a:moveTo>
                <a:lnTo>
                  <a:pt x="46345" y="109820"/>
                </a:lnTo>
                <a:lnTo>
                  <a:pt x="46345" y="118916"/>
                </a:lnTo>
                <a:lnTo>
                  <a:pt x="47879" y="119310"/>
                </a:lnTo>
                <a:lnTo>
                  <a:pt x="51392" y="119796"/>
                </a:lnTo>
                <a:lnTo>
                  <a:pt x="54433" y="119216"/>
                </a:lnTo>
                <a:lnTo>
                  <a:pt x="57204" y="117331"/>
                </a:lnTo>
                <a:lnTo>
                  <a:pt x="59358" y="113958"/>
                </a:lnTo>
                <a:lnTo>
                  <a:pt x="59912" y="111611"/>
                </a:lnTo>
                <a:lnTo>
                  <a:pt x="49203" y="111611"/>
                </a:lnTo>
                <a:lnTo>
                  <a:pt x="46821" y="109820"/>
                </a:lnTo>
                <a:close/>
              </a:path>
              <a:path extrusionOk="0" h="120000" w="120000">
                <a:moveTo>
                  <a:pt x="56391" y="78955"/>
                </a:moveTo>
                <a:lnTo>
                  <a:pt x="54009" y="78955"/>
                </a:lnTo>
                <a:lnTo>
                  <a:pt x="50662" y="79865"/>
                </a:lnTo>
                <a:lnTo>
                  <a:pt x="48207" y="82530"/>
                </a:lnTo>
                <a:lnTo>
                  <a:pt x="46741" y="86844"/>
                </a:lnTo>
                <a:lnTo>
                  <a:pt x="46968" y="94086"/>
                </a:lnTo>
                <a:lnTo>
                  <a:pt x="48111" y="98598"/>
                </a:lnTo>
                <a:lnTo>
                  <a:pt x="49918" y="101227"/>
                </a:lnTo>
                <a:lnTo>
                  <a:pt x="52103" y="103485"/>
                </a:lnTo>
                <a:lnTo>
                  <a:pt x="52579" y="103485"/>
                </a:lnTo>
                <a:lnTo>
                  <a:pt x="54009" y="104379"/>
                </a:lnTo>
                <a:lnTo>
                  <a:pt x="54961" y="105273"/>
                </a:lnTo>
                <a:lnTo>
                  <a:pt x="54961" y="109820"/>
                </a:lnTo>
                <a:lnTo>
                  <a:pt x="54009" y="111611"/>
                </a:lnTo>
                <a:lnTo>
                  <a:pt x="59912" y="111611"/>
                </a:lnTo>
                <a:lnTo>
                  <a:pt x="60550" y="108912"/>
                </a:lnTo>
                <a:lnTo>
                  <a:pt x="60224" y="103006"/>
                </a:lnTo>
                <a:lnTo>
                  <a:pt x="58968" y="98634"/>
                </a:lnTo>
                <a:lnTo>
                  <a:pt x="56724" y="95798"/>
                </a:lnTo>
                <a:lnTo>
                  <a:pt x="54009" y="94389"/>
                </a:lnTo>
                <a:lnTo>
                  <a:pt x="53531" y="93495"/>
                </a:lnTo>
                <a:lnTo>
                  <a:pt x="51625" y="93495"/>
                </a:lnTo>
                <a:lnTo>
                  <a:pt x="51625" y="88947"/>
                </a:lnTo>
                <a:lnTo>
                  <a:pt x="53055" y="87080"/>
                </a:lnTo>
                <a:lnTo>
                  <a:pt x="59251" y="87080"/>
                </a:lnTo>
                <a:lnTo>
                  <a:pt x="59251" y="79851"/>
                </a:lnTo>
                <a:lnTo>
                  <a:pt x="56391" y="78955"/>
                </a:lnTo>
                <a:close/>
              </a:path>
              <a:path extrusionOk="0" h="120000" w="120000">
                <a:moveTo>
                  <a:pt x="59251" y="87080"/>
                </a:moveTo>
                <a:lnTo>
                  <a:pt x="56867" y="87080"/>
                </a:lnTo>
                <a:lnTo>
                  <a:pt x="59251" y="88947"/>
                </a:lnTo>
                <a:lnTo>
                  <a:pt x="59251" y="87080"/>
                </a:lnTo>
                <a:close/>
              </a:path>
              <a:path extrusionOk="0" h="120000" w="120000">
                <a:moveTo>
                  <a:pt x="3852" y="31762"/>
                </a:moveTo>
                <a:lnTo>
                  <a:pt x="953" y="31762"/>
                </a:lnTo>
                <a:lnTo>
                  <a:pt x="0" y="34444"/>
                </a:lnTo>
                <a:lnTo>
                  <a:pt x="0" y="49879"/>
                </a:lnTo>
                <a:lnTo>
                  <a:pt x="953" y="52636"/>
                </a:lnTo>
                <a:lnTo>
                  <a:pt x="3852" y="52636"/>
                </a:lnTo>
                <a:lnTo>
                  <a:pt x="5281" y="49879"/>
                </a:lnTo>
                <a:lnTo>
                  <a:pt x="5281" y="34444"/>
                </a:lnTo>
                <a:lnTo>
                  <a:pt x="3852" y="31762"/>
                </a:lnTo>
                <a:close/>
              </a:path>
              <a:path extrusionOk="0" h="120000" w="120000">
                <a:moveTo>
                  <a:pt x="18188" y="18119"/>
                </a:moveTo>
                <a:lnTo>
                  <a:pt x="15289" y="18119"/>
                </a:lnTo>
                <a:lnTo>
                  <a:pt x="14336" y="20876"/>
                </a:lnTo>
                <a:lnTo>
                  <a:pt x="14336" y="49879"/>
                </a:lnTo>
                <a:lnTo>
                  <a:pt x="15289" y="52636"/>
                </a:lnTo>
                <a:lnTo>
                  <a:pt x="18188" y="52636"/>
                </a:lnTo>
                <a:lnTo>
                  <a:pt x="19618" y="49879"/>
                </a:lnTo>
                <a:lnTo>
                  <a:pt x="19618" y="20876"/>
                </a:lnTo>
                <a:lnTo>
                  <a:pt x="18188" y="18119"/>
                </a:lnTo>
                <a:close/>
              </a:path>
              <a:path extrusionOk="0" h="120000" w="120000">
                <a:moveTo>
                  <a:pt x="32484" y="0"/>
                </a:moveTo>
                <a:lnTo>
                  <a:pt x="29624" y="0"/>
                </a:lnTo>
                <a:lnTo>
                  <a:pt x="28672" y="1790"/>
                </a:lnTo>
                <a:lnTo>
                  <a:pt x="28672" y="59868"/>
                </a:lnTo>
                <a:lnTo>
                  <a:pt x="29624" y="62629"/>
                </a:lnTo>
                <a:lnTo>
                  <a:pt x="32484" y="62629"/>
                </a:lnTo>
                <a:lnTo>
                  <a:pt x="33914" y="59868"/>
                </a:lnTo>
                <a:lnTo>
                  <a:pt x="33914" y="1790"/>
                </a:lnTo>
                <a:lnTo>
                  <a:pt x="32484" y="0"/>
                </a:lnTo>
                <a:close/>
              </a:path>
              <a:path extrusionOk="0" h="120000" w="120000">
                <a:moveTo>
                  <a:pt x="47297" y="18119"/>
                </a:moveTo>
                <a:lnTo>
                  <a:pt x="44439" y="18119"/>
                </a:lnTo>
                <a:lnTo>
                  <a:pt x="43009" y="20876"/>
                </a:lnTo>
                <a:lnTo>
                  <a:pt x="43009" y="49879"/>
                </a:lnTo>
                <a:lnTo>
                  <a:pt x="44439" y="52636"/>
                </a:lnTo>
                <a:lnTo>
                  <a:pt x="47297" y="52636"/>
                </a:lnTo>
                <a:lnTo>
                  <a:pt x="48250" y="49879"/>
                </a:lnTo>
                <a:lnTo>
                  <a:pt x="48250" y="20876"/>
                </a:lnTo>
                <a:lnTo>
                  <a:pt x="47297" y="18119"/>
                </a:lnTo>
                <a:close/>
              </a:path>
              <a:path extrusionOk="0" h="120000" w="120000">
                <a:moveTo>
                  <a:pt x="61633" y="31762"/>
                </a:moveTo>
                <a:lnTo>
                  <a:pt x="58773" y="31762"/>
                </a:lnTo>
                <a:lnTo>
                  <a:pt x="57345" y="34444"/>
                </a:lnTo>
                <a:lnTo>
                  <a:pt x="57345" y="49879"/>
                </a:lnTo>
                <a:lnTo>
                  <a:pt x="58773" y="52636"/>
                </a:lnTo>
                <a:lnTo>
                  <a:pt x="61633" y="52636"/>
                </a:lnTo>
                <a:lnTo>
                  <a:pt x="62587" y="49879"/>
                </a:lnTo>
                <a:lnTo>
                  <a:pt x="62587" y="34444"/>
                </a:lnTo>
                <a:lnTo>
                  <a:pt x="61633" y="31762"/>
                </a:lnTo>
                <a:close/>
              </a:path>
              <a:path extrusionOk="0" h="120000" w="120000">
                <a:moveTo>
                  <a:pt x="75970" y="18119"/>
                </a:moveTo>
                <a:lnTo>
                  <a:pt x="73110" y="18119"/>
                </a:lnTo>
                <a:lnTo>
                  <a:pt x="71680" y="20876"/>
                </a:lnTo>
                <a:lnTo>
                  <a:pt x="71680" y="49879"/>
                </a:lnTo>
                <a:lnTo>
                  <a:pt x="73110" y="52636"/>
                </a:lnTo>
                <a:lnTo>
                  <a:pt x="75970" y="52636"/>
                </a:lnTo>
                <a:lnTo>
                  <a:pt x="76924" y="49879"/>
                </a:lnTo>
                <a:lnTo>
                  <a:pt x="76924" y="20876"/>
                </a:lnTo>
                <a:lnTo>
                  <a:pt x="75970" y="18119"/>
                </a:lnTo>
                <a:close/>
              </a:path>
              <a:path extrusionOk="0" h="120000" w="120000">
                <a:moveTo>
                  <a:pt x="90306" y="0"/>
                </a:moveTo>
                <a:lnTo>
                  <a:pt x="87446" y="0"/>
                </a:lnTo>
                <a:lnTo>
                  <a:pt x="86017" y="1790"/>
                </a:lnTo>
                <a:lnTo>
                  <a:pt x="86017" y="59868"/>
                </a:lnTo>
                <a:lnTo>
                  <a:pt x="87446" y="62629"/>
                </a:lnTo>
                <a:lnTo>
                  <a:pt x="90306" y="62629"/>
                </a:lnTo>
                <a:lnTo>
                  <a:pt x="91259" y="59868"/>
                </a:lnTo>
                <a:lnTo>
                  <a:pt x="91259" y="1790"/>
                </a:lnTo>
                <a:lnTo>
                  <a:pt x="90306" y="0"/>
                </a:lnTo>
                <a:close/>
              </a:path>
              <a:path extrusionOk="0" h="120000" w="120000">
                <a:moveTo>
                  <a:pt x="104643" y="18119"/>
                </a:moveTo>
                <a:lnTo>
                  <a:pt x="101783" y="18119"/>
                </a:lnTo>
                <a:lnTo>
                  <a:pt x="100314" y="20876"/>
                </a:lnTo>
                <a:lnTo>
                  <a:pt x="100314" y="49879"/>
                </a:lnTo>
                <a:lnTo>
                  <a:pt x="101783" y="52636"/>
                </a:lnTo>
                <a:lnTo>
                  <a:pt x="104643" y="52636"/>
                </a:lnTo>
                <a:lnTo>
                  <a:pt x="105595" y="49879"/>
                </a:lnTo>
                <a:lnTo>
                  <a:pt x="105595" y="20876"/>
                </a:lnTo>
                <a:lnTo>
                  <a:pt x="104643" y="18119"/>
                </a:lnTo>
                <a:close/>
              </a:path>
              <a:path extrusionOk="0" h="120000" w="120000">
                <a:moveTo>
                  <a:pt x="118979" y="31762"/>
                </a:moveTo>
                <a:lnTo>
                  <a:pt x="116079" y="31762"/>
                </a:lnTo>
                <a:lnTo>
                  <a:pt x="115127" y="34444"/>
                </a:lnTo>
                <a:lnTo>
                  <a:pt x="115127" y="49879"/>
                </a:lnTo>
                <a:lnTo>
                  <a:pt x="116079" y="52636"/>
                </a:lnTo>
                <a:lnTo>
                  <a:pt x="118979" y="52636"/>
                </a:lnTo>
                <a:lnTo>
                  <a:pt x="119931" y="49879"/>
                </a:lnTo>
                <a:lnTo>
                  <a:pt x="119931" y="34444"/>
                </a:lnTo>
                <a:lnTo>
                  <a:pt x="118979" y="317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7441530" y="847744"/>
            <a:ext cx="2140157" cy="3166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1089516" y="4847474"/>
            <a:ext cx="2936240" cy="1094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Bogdan Doinea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IoT Systems Engineer, Romania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384"/>
              </a:lnSpc>
              <a:spcBef>
                <a:spcPts val="42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bdoinea@cisco.com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48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Wireless Technologies</a:t>
            </a:r>
            <a:endParaRPr b="0" i="0" sz="5400" u="none" cap="none" strike="noStrike">
              <a:solidFill>
                <a:srgbClr val="2AA7D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"/>
          <p:cNvSpPr/>
          <p:nvPr/>
        </p:nvSpPr>
        <p:spPr>
          <a:xfrm>
            <a:off x="1091722" y="1144874"/>
            <a:ext cx="4517234" cy="4233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"/>
          <p:cNvSpPr txBox="1"/>
          <p:nvPr/>
        </p:nvSpPr>
        <p:spPr>
          <a:xfrm>
            <a:off x="1081578" y="2030298"/>
            <a:ext cx="4824095" cy="3817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PAN/WPAN (Personal Area Network)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0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Bluetooth, IEEE 802.15.4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70" lvl="0" marL="318770" marR="0" rtl="0" algn="l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LAN (Local Area Network)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IEEE 802.11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70" lvl="0" marL="31877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MAN (Metropolitan Area Network)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IEEE 802.11, IEEE 802.16,  IEEE 802.20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70" lvl="0" marL="31877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WAN (Wide Area Network)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GSM, CDMA, Satelite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http://www.ieee.org/index.html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48" name="Google Shape;348;p10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0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"/>
          <p:cNvSpPr/>
          <p:nvPr/>
        </p:nvSpPr>
        <p:spPr>
          <a:xfrm>
            <a:off x="1122840" y="1144460"/>
            <a:ext cx="4647335" cy="4233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1083166" y="1722004"/>
            <a:ext cx="5859145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Wireless technologies use electromagnetic waves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1083166" y="3669930"/>
            <a:ext cx="8230870" cy="146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What types of communication mediums do we have in wired networks?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Coper, Fiber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What communication medium do we have in wireless?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 Earth’s Athmosphere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1"/>
          <p:cNvSpPr txBox="1"/>
          <p:nvPr/>
        </p:nvSpPr>
        <p:spPr>
          <a:xfrm>
            <a:off x="7406177" y="6751204"/>
            <a:ext cx="24574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1399712" y="2249373"/>
            <a:ext cx="7704137" cy="12144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>
            <a:off x="1867362" y="5149734"/>
            <a:ext cx="7103225" cy="14713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/>
          <p:nvPr/>
        </p:nvSpPr>
        <p:spPr>
          <a:xfrm>
            <a:off x="1934701" y="5217998"/>
            <a:ext cx="6911973" cy="12811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1915651" y="5198948"/>
            <a:ext cx="6950075" cy="13195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1"/>
                </a:lnTo>
                <a:lnTo>
                  <a:pt x="0" y="11997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63" name="Google Shape;363;p11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1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"/>
          <p:cNvSpPr/>
          <p:nvPr/>
        </p:nvSpPr>
        <p:spPr>
          <a:xfrm>
            <a:off x="1091722" y="1144874"/>
            <a:ext cx="2923954" cy="3323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 txBox="1"/>
          <p:nvPr/>
        </p:nvSpPr>
        <p:spPr>
          <a:xfrm>
            <a:off x="1081578" y="1725498"/>
            <a:ext cx="8068945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Frequency (</a:t>
            </a:r>
            <a:r>
              <a:rPr b="0" i="1" lang="en-US" sz="2200" u="none" cap="none" strike="noStrike">
                <a:solidFill>
                  <a:srgbClr val="546466"/>
                </a:solidFill>
                <a:latin typeface="Arial"/>
                <a:ea typeface="Arial"/>
                <a:cs typeface="Arial"/>
                <a:sym typeface="Arial"/>
              </a:rPr>
              <a:t>f	</a:t>
            </a: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- Hz)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0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Frequency </a:t>
            </a: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is the number of occurrences of a repeating event per unit time.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2"/>
          <p:cNvSpPr txBox="1"/>
          <p:nvPr/>
        </p:nvSpPr>
        <p:spPr>
          <a:xfrm>
            <a:off x="1094475" y="4223575"/>
            <a:ext cx="5514300" cy="2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19100" marR="244602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Higher</a:t>
            </a:r>
            <a:r>
              <a:rPr lang="en-US" sz="2200">
                <a:solidFill>
                  <a:srgbClr val="435153"/>
                </a:solidFill>
              </a:rPr>
              <a:t> </a:t>
            </a: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requency: </a:t>
            </a: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Greater speed Shorter range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High reflection rate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5080" rtl="0" algn="l">
              <a:lnSpc>
                <a:spcPct val="134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Higher absorption in the Earth’s atmosphere Higher costs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3011026" y="2485909"/>
            <a:ext cx="4571998" cy="152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74" name="Google Shape;374;p12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2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1123726" y="1139388"/>
            <a:ext cx="3852658" cy="4280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3"/>
          <p:cNvSpPr txBox="1"/>
          <p:nvPr/>
        </p:nvSpPr>
        <p:spPr>
          <a:xfrm>
            <a:off x="1081578" y="1725498"/>
            <a:ext cx="443166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ISM – Industrial Scientific Medical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3"/>
          <p:cNvSpPr txBox="1"/>
          <p:nvPr/>
        </p:nvSpPr>
        <p:spPr>
          <a:xfrm>
            <a:off x="1081578" y="2070765"/>
            <a:ext cx="4206240" cy="171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065" lvl="0" marL="418465" marR="5080" rtl="0" algn="l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Free to transmit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http://en.wikipedia.org/wiki/ISM_band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2,4 and 5 GHz bands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18863"/>
              </a:lnSpc>
              <a:spcBef>
                <a:spcPts val="13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Disadvantage: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3"/>
          <p:cNvSpPr/>
          <p:nvPr/>
        </p:nvSpPr>
        <p:spPr>
          <a:xfrm>
            <a:off x="1631487" y="6013334"/>
            <a:ext cx="1192530" cy="57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8" y="0"/>
                </a:lnTo>
                <a:lnTo>
                  <a:pt x="119968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D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3"/>
          <p:cNvSpPr/>
          <p:nvPr/>
        </p:nvSpPr>
        <p:spPr>
          <a:xfrm>
            <a:off x="1631487" y="5660909"/>
            <a:ext cx="544830" cy="352425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19929" y="0"/>
                </a:lnTo>
              </a:path>
            </a:pathLst>
          </a:custGeom>
          <a:noFill/>
          <a:ln cap="flat" cmpd="sng" w="25375">
            <a:solidFill>
              <a:srgbClr val="2D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3"/>
          <p:cNvSpPr/>
          <p:nvPr/>
        </p:nvSpPr>
        <p:spPr>
          <a:xfrm>
            <a:off x="2312526" y="5660909"/>
            <a:ext cx="511175" cy="352425"/>
          </a:xfrm>
          <a:custGeom>
            <a:rect b="b" l="l" r="r" t="t"/>
            <a:pathLst>
              <a:path extrusionOk="0" h="120000" w="120000">
                <a:moveTo>
                  <a:pt x="119999" y="119999"/>
                </a:moveTo>
                <a:lnTo>
                  <a:pt x="0" y="0"/>
                </a:lnTo>
              </a:path>
            </a:pathLst>
          </a:custGeom>
          <a:noFill/>
          <a:ln cap="flat" cmpd="sng" w="25375">
            <a:solidFill>
              <a:srgbClr val="2D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3"/>
          <p:cNvSpPr/>
          <p:nvPr/>
        </p:nvSpPr>
        <p:spPr>
          <a:xfrm>
            <a:off x="3631737" y="6013334"/>
            <a:ext cx="1200150" cy="57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3"/>
          <p:cNvSpPr/>
          <p:nvPr/>
        </p:nvSpPr>
        <p:spPr>
          <a:xfrm>
            <a:off x="3631737" y="5660909"/>
            <a:ext cx="548005" cy="352425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19930" y="0"/>
                </a:lnTo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3"/>
          <p:cNvSpPr/>
          <p:nvPr/>
        </p:nvSpPr>
        <p:spPr>
          <a:xfrm>
            <a:off x="4317537" y="5660909"/>
            <a:ext cx="514350" cy="352425"/>
          </a:xfrm>
          <a:custGeom>
            <a:rect b="b" l="l" r="r" t="t"/>
            <a:pathLst>
              <a:path extrusionOk="0" h="120000" w="120000">
                <a:moveTo>
                  <a:pt x="119999" y="119999"/>
                </a:moveTo>
                <a:lnTo>
                  <a:pt x="0" y="0"/>
                </a:lnTo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 txBox="1"/>
          <p:nvPr/>
        </p:nvSpPr>
        <p:spPr>
          <a:xfrm>
            <a:off x="1325154" y="3785072"/>
            <a:ext cx="2717800" cy="1125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" lvl="0" marL="175260" marR="5080" rtl="0" algn="l">
              <a:lnSpc>
                <a:spcPct val="134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They are very occupied The frequencies are high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3 KHz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3"/>
          <p:cNvSpPr txBox="1"/>
          <p:nvPr/>
        </p:nvSpPr>
        <p:spPr>
          <a:xfrm>
            <a:off x="1888027" y="6085724"/>
            <a:ext cx="678180" cy="42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902-928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MHz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3748577" y="6085724"/>
            <a:ext cx="974725" cy="42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2.401-2.483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GHz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3"/>
          <p:cNvSpPr txBox="1"/>
          <p:nvPr/>
        </p:nvSpPr>
        <p:spPr>
          <a:xfrm>
            <a:off x="4426365" y="4625543"/>
            <a:ext cx="6737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3 GHz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8490880" y="4631891"/>
            <a:ext cx="63182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3 THz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5095412" y="6013334"/>
            <a:ext cx="1200150" cy="57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 txBox="1"/>
          <p:nvPr/>
        </p:nvSpPr>
        <p:spPr>
          <a:xfrm>
            <a:off x="5174152" y="6085724"/>
            <a:ext cx="974725" cy="42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5.470-5.725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GHz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5095412" y="5660909"/>
            <a:ext cx="548005" cy="352425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19930" y="0"/>
                </a:lnTo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5781213" y="5660909"/>
            <a:ext cx="514350" cy="352425"/>
          </a:xfrm>
          <a:custGeom>
            <a:rect b="b" l="l" r="r" t="t"/>
            <a:pathLst>
              <a:path extrusionOk="0" h="120000" w="120000">
                <a:moveTo>
                  <a:pt x="119999" y="119999"/>
                </a:moveTo>
                <a:lnTo>
                  <a:pt x="0" y="0"/>
                </a:lnTo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5935200" y="4660784"/>
            <a:ext cx="548005" cy="333375"/>
          </a:xfrm>
          <a:custGeom>
            <a:rect b="b" l="l" r="r" t="t"/>
            <a:pathLst>
              <a:path extrusionOk="0" h="120000" w="120000">
                <a:moveTo>
                  <a:pt x="119930" y="0"/>
                </a:moveTo>
                <a:lnTo>
                  <a:pt x="0" y="119999"/>
                </a:lnTo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5282737" y="4660784"/>
            <a:ext cx="514350" cy="333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19999"/>
                </a:lnTo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3"/>
          <p:cNvSpPr/>
          <p:nvPr/>
        </p:nvSpPr>
        <p:spPr>
          <a:xfrm>
            <a:off x="5284325" y="4133734"/>
            <a:ext cx="1200150" cy="5226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27"/>
                </a:lnTo>
                <a:lnTo>
                  <a:pt x="0" y="1199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3"/>
          <p:cNvSpPr/>
          <p:nvPr/>
        </p:nvSpPr>
        <p:spPr>
          <a:xfrm>
            <a:off x="5284325" y="4133734"/>
            <a:ext cx="1200150" cy="5226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27"/>
                </a:lnTo>
                <a:lnTo>
                  <a:pt x="0" y="11992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5390580" y="4179454"/>
            <a:ext cx="974725" cy="42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5.725-5.850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GHz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3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04" name="Google Shape;404;p13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3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graphicFrame>
        <p:nvGraphicFramePr>
          <p:cNvPr id="406" name="Google Shape;406;p13"/>
          <p:cNvGraphicFramePr/>
          <p:nvPr/>
        </p:nvGraphicFramePr>
        <p:xfrm>
          <a:off x="1475912" y="49798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{8FE29682-DEA3-485C-A548-89272837DF39}</a:tableStyleId>
              </a:tblPr>
              <a:tblGrid>
                <a:gridCol w="687400"/>
                <a:gridCol w="136525"/>
                <a:gridCol w="1866900"/>
                <a:gridCol w="138100"/>
                <a:gridCol w="514350"/>
                <a:gridCol w="811200"/>
                <a:gridCol w="139700"/>
                <a:gridCol w="139700"/>
                <a:gridCol w="3206750"/>
              </a:tblGrid>
              <a:tr h="66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59A4"/>
                    </a:solidFill>
                  </a:tcPr>
                </a:tc>
                <a:tc>
                  <a:txBody>
                    <a:bodyPr/>
                    <a:lstStyle/>
                    <a:p>
                      <a:pPr indent="-6983" lvl="0" marL="2736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Radiowaves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33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007D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007D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007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007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3386"/>
                    </a:solidFill>
                  </a:tcPr>
                </a:tc>
                <a:tc>
                  <a:txBody>
                    <a:bodyPr/>
                    <a:lstStyle/>
                    <a:p>
                      <a:pPr indent="-12065" lvl="0" marL="7613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Microwaves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"/>
          <p:cNvSpPr/>
          <p:nvPr/>
        </p:nvSpPr>
        <p:spPr>
          <a:xfrm>
            <a:off x="1120525" y="1144874"/>
            <a:ext cx="5602594" cy="4233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4"/>
          <p:cNvSpPr txBox="1"/>
          <p:nvPr/>
        </p:nvSpPr>
        <p:spPr>
          <a:xfrm>
            <a:off x="1081578" y="1725498"/>
            <a:ext cx="7244080" cy="2344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Encoding digital data into wireless signals (OFDM)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Higher bandwidth requires higher modulation techniques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Analog modulation: AM, FM, PM etc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Digital modulation: ASK, APSK, QAM-64 etc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Spread Spectrum: DSSS, FHSS, OFDM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14" name="Google Shape;414;p14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5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1112251" y="3826691"/>
            <a:ext cx="5233200" cy="87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23" name="Google Shape;423;p15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425" name="Google Shape;425;p15"/>
          <p:cNvSpPr txBox="1"/>
          <p:nvPr/>
        </p:nvSpPr>
        <p:spPr>
          <a:xfrm>
            <a:off x="1094475" y="694275"/>
            <a:ext cx="8170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Carrier-sense multiple access with collision avoidance</a:t>
            </a:r>
            <a:r>
              <a:rPr b="0" i="0" lang="en-US" sz="60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/>
          <p:nvPr/>
        </p:nvSpPr>
        <p:spPr>
          <a:xfrm>
            <a:off x="1097237" y="1138974"/>
            <a:ext cx="7711385" cy="4288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6"/>
          <p:cNvSpPr txBox="1"/>
          <p:nvPr/>
        </p:nvSpPr>
        <p:spPr>
          <a:xfrm>
            <a:off x="1083166" y="2377578"/>
            <a:ext cx="8423275" cy="2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Wireless will always be half-duplex because of the communication environment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Similar to the 10-Base5 and 10-Base2 implementations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If 2 stations transmit at the same time, a collision will occur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Detectable by unsteady frequencies and incorrect modulation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 conclusion?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An access control method is needed for the wireless environment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6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33" name="Google Shape;433;p16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6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7"/>
          <p:cNvSpPr/>
          <p:nvPr/>
        </p:nvSpPr>
        <p:spPr>
          <a:xfrm>
            <a:off x="1086029" y="1144460"/>
            <a:ext cx="2941528" cy="332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7"/>
          <p:cNvSpPr txBox="1"/>
          <p:nvPr/>
        </p:nvSpPr>
        <p:spPr>
          <a:xfrm>
            <a:off x="1083166" y="1720734"/>
            <a:ext cx="332867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Why not use CSMA/CD?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7"/>
          <p:cNvSpPr/>
          <p:nvPr/>
        </p:nvSpPr>
        <p:spPr>
          <a:xfrm>
            <a:off x="2131551" y="2014423"/>
            <a:ext cx="6227759" cy="36067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7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43" name="Google Shape;443;p17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7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445" name="Google Shape;445;p17"/>
          <p:cNvSpPr txBox="1"/>
          <p:nvPr/>
        </p:nvSpPr>
        <p:spPr>
          <a:xfrm>
            <a:off x="4411825" y="1431750"/>
            <a:ext cx="576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Carrier Sense Multiple Access with Collision Detect</a:t>
            </a:r>
            <a:r>
              <a:rPr b="0" i="0" lang="en-US" sz="24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"/>
          <p:cNvSpPr/>
          <p:nvPr/>
        </p:nvSpPr>
        <p:spPr>
          <a:xfrm>
            <a:off x="1086029" y="1144460"/>
            <a:ext cx="2941528" cy="332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8"/>
          <p:cNvSpPr txBox="1"/>
          <p:nvPr/>
        </p:nvSpPr>
        <p:spPr>
          <a:xfrm>
            <a:off x="1083166" y="1720734"/>
            <a:ext cx="280098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With ACK messages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8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8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54" name="Google Shape;454;p18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8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456" name="Google Shape;456;p18"/>
          <p:cNvSpPr txBox="1"/>
          <p:nvPr/>
        </p:nvSpPr>
        <p:spPr>
          <a:xfrm>
            <a:off x="1083166" y="2147200"/>
            <a:ext cx="601027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For each frame sent an ACK message is required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If no ACK message is received, retransmission is done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7073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With the RTC/CTS mechanism</a:t>
            </a:r>
            <a:endParaRPr b="0" i="0" sz="2200" u="none" cap="none" strike="noStrike">
              <a:solidFill>
                <a:srgbClr val="4351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99" lvl="1" marL="698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2127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to Send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frame (RTS)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99" lvl="1" marL="698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2127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To Send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frame (CTS)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9"/>
          <p:cNvSpPr txBox="1"/>
          <p:nvPr/>
        </p:nvSpPr>
        <p:spPr>
          <a:xfrm>
            <a:off x="6869695" y="1901709"/>
            <a:ext cx="129857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CSMA/CA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9"/>
          <p:cNvSpPr txBox="1"/>
          <p:nvPr/>
        </p:nvSpPr>
        <p:spPr>
          <a:xfrm>
            <a:off x="5805208" y="2427489"/>
            <a:ext cx="3427729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67359" lvl="0" marL="467359" marR="508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Carrier-Sense Multiple Access with Collision Avoidance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9"/>
          <p:cNvSpPr/>
          <p:nvPr/>
        </p:nvSpPr>
        <p:spPr>
          <a:xfrm>
            <a:off x="1385426" y="1257185"/>
            <a:ext cx="4030661" cy="53292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9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9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66" name="Google Shape;466;p19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9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4973175" y="1088867"/>
            <a:ext cx="76200" cy="5363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085196" y="3490301"/>
            <a:ext cx="2332512" cy="634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775815" y="2027915"/>
            <a:ext cx="3550920" cy="304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0" lvl="0" marL="12700" marR="29781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Why is Wireless More and More important?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940" lvl="0" marL="29464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Wireless Technologies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940" lvl="0" marL="29464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CSMA/CA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" marR="5080" rtl="0" algn="l">
              <a:lnSpc>
                <a:spcPct val="117999"/>
              </a:lnSpc>
              <a:spcBef>
                <a:spcPts val="1410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Wireless Standards – 802.11 a/b/g/n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700" marR="230504" rtl="0" algn="l">
              <a:lnSpc>
                <a:spcPct val="117999"/>
              </a:lnSpc>
              <a:spcBef>
                <a:spcPts val="1275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The new kid on the block – 802.11ac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60" name="Google Shape;60;p2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0"/>
          <p:cNvSpPr/>
          <p:nvPr/>
        </p:nvSpPr>
        <p:spPr>
          <a:xfrm>
            <a:off x="1109763" y="1144460"/>
            <a:ext cx="4849731" cy="3326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0"/>
          <p:cNvSpPr txBox="1"/>
          <p:nvPr/>
        </p:nvSpPr>
        <p:spPr>
          <a:xfrm>
            <a:off x="1083166" y="1720734"/>
            <a:ext cx="8408670" cy="316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 wireless transmition medium is shared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238759" rtl="0" algn="l">
              <a:lnSpc>
                <a:spcPct val="111818"/>
              </a:lnSpc>
              <a:spcBef>
                <a:spcPts val="153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It is not possible to transmit in the exact same frequency without collisions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How many Hz do we need to transmit 54 Mbps in 802.11g?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22 Mhz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just">
              <a:lnSpc>
                <a:spcPct val="95900"/>
              </a:lnSpc>
              <a:spcBef>
                <a:spcPts val="132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Solution: we could split the ISM band into channels and map each WLAN/SSID on a single channel, thus having multiple networks in the same band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0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75" name="Google Shape;475;p20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0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"/>
          <p:cNvSpPr/>
          <p:nvPr/>
        </p:nvSpPr>
        <p:spPr>
          <a:xfrm>
            <a:off x="1121012" y="1144460"/>
            <a:ext cx="3480715" cy="418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1323512" y="1982673"/>
            <a:ext cx="7954962" cy="38830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1"/>
          <p:cNvSpPr txBox="1"/>
          <p:nvPr/>
        </p:nvSpPr>
        <p:spPr>
          <a:xfrm>
            <a:off x="7406177" y="6751204"/>
            <a:ext cx="2800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1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85" name="Google Shape;485;p21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1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0" y="869950"/>
            <a:ext cx="8382000" cy="51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900" y="882650"/>
            <a:ext cx="8166100" cy="563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4"/>
          <p:cNvSpPr/>
          <p:nvPr/>
        </p:nvSpPr>
        <p:spPr>
          <a:xfrm>
            <a:off x="1121012" y="1144460"/>
            <a:ext cx="3480715" cy="418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4"/>
          <p:cNvSpPr txBox="1"/>
          <p:nvPr/>
        </p:nvSpPr>
        <p:spPr>
          <a:xfrm>
            <a:off x="1895966" y="6200343"/>
            <a:ext cx="7463790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It is possible to cover any surface using just 3 channels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4"/>
          <p:cNvSpPr/>
          <p:nvPr/>
        </p:nvSpPr>
        <p:spPr>
          <a:xfrm>
            <a:off x="3928917" y="2019992"/>
            <a:ext cx="1612668" cy="16126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4"/>
          <p:cNvSpPr/>
          <p:nvPr/>
        </p:nvSpPr>
        <p:spPr>
          <a:xfrm>
            <a:off x="3977812" y="2050935"/>
            <a:ext cx="1512887" cy="1512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4"/>
          <p:cNvSpPr/>
          <p:nvPr/>
        </p:nvSpPr>
        <p:spPr>
          <a:xfrm>
            <a:off x="3977812" y="2050935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6"/>
                </a:lnTo>
                <a:lnTo>
                  <a:pt x="59987" y="119974"/>
                </a:lnTo>
                <a:lnTo>
                  <a:pt x="55067" y="119776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4"/>
          <p:cNvSpPr/>
          <p:nvPr/>
        </p:nvSpPr>
        <p:spPr>
          <a:xfrm>
            <a:off x="5150888" y="2090649"/>
            <a:ext cx="1616825" cy="16168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4"/>
          <p:cNvSpPr/>
          <p:nvPr/>
        </p:nvSpPr>
        <p:spPr>
          <a:xfrm>
            <a:off x="5203362" y="2122373"/>
            <a:ext cx="1512887" cy="15128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4"/>
          <p:cNvSpPr/>
          <p:nvPr/>
        </p:nvSpPr>
        <p:spPr>
          <a:xfrm>
            <a:off x="5203362" y="2122373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42BD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4"/>
          <p:cNvSpPr/>
          <p:nvPr/>
        </p:nvSpPr>
        <p:spPr>
          <a:xfrm>
            <a:off x="4431837" y="3246120"/>
            <a:ext cx="1612668" cy="16126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4"/>
          <p:cNvSpPr/>
          <p:nvPr/>
        </p:nvSpPr>
        <p:spPr>
          <a:xfrm>
            <a:off x="4482637" y="3274898"/>
            <a:ext cx="1512887" cy="1512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4"/>
          <p:cNvSpPr/>
          <p:nvPr/>
        </p:nvSpPr>
        <p:spPr>
          <a:xfrm>
            <a:off x="4482637" y="3274898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285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4"/>
          <p:cNvSpPr/>
          <p:nvPr/>
        </p:nvSpPr>
        <p:spPr>
          <a:xfrm>
            <a:off x="5716154" y="3246120"/>
            <a:ext cx="1612668" cy="161266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4"/>
          <p:cNvSpPr/>
          <p:nvPr/>
        </p:nvSpPr>
        <p:spPr>
          <a:xfrm>
            <a:off x="5766925" y="3274898"/>
            <a:ext cx="1512887" cy="1512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4"/>
          <p:cNvSpPr/>
          <p:nvPr/>
        </p:nvSpPr>
        <p:spPr>
          <a:xfrm>
            <a:off x="5766925" y="3274898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4291502" y="2545283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6039340" y="3847033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4766165" y="3767658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6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4"/>
          <p:cNvSpPr txBox="1"/>
          <p:nvPr/>
        </p:nvSpPr>
        <p:spPr>
          <a:xfrm>
            <a:off x="5517052" y="2616719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175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4"/>
          <p:cNvSpPr/>
          <p:nvPr/>
        </p:nvSpPr>
        <p:spPr>
          <a:xfrm>
            <a:off x="3135052" y="3100647"/>
            <a:ext cx="1612668" cy="161266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4"/>
          <p:cNvSpPr/>
          <p:nvPr/>
        </p:nvSpPr>
        <p:spPr>
          <a:xfrm>
            <a:off x="3185650" y="3130435"/>
            <a:ext cx="1512887" cy="151288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4"/>
          <p:cNvSpPr/>
          <p:nvPr/>
        </p:nvSpPr>
        <p:spPr>
          <a:xfrm>
            <a:off x="3185650" y="3130434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42BD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4"/>
          <p:cNvSpPr txBox="1"/>
          <p:nvPr/>
        </p:nvSpPr>
        <p:spPr>
          <a:xfrm>
            <a:off x="3499341" y="3624783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865" lvl="0" marL="316865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4"/>
          <p:cNvSpPr/>
          <p:nvPr/>
        </p:nvSpPr>
        <p:spPr>
          <a:xfrm>
            <a:off x="5150888" y="4397431"/>
            <a:ext cx="1612668" cy="161266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4"/>
          <p:cNvSpPr/>
          <p:nvPr/>
        </p:nvSpPr>
        <p:spPr>
          <a:xfrm>
            <a:off x="5201775" y="4427423"/>
            <a:ext cx="1512887" cy="15128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4"/>
          <p:cNvSpPr/>
          <p:nvPr/>
        </p:nvSpPr>
        <p:spPr>
          <a:xfrm>
            <a:off x="5201775" y="4427423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42BD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4"/>
          <p:cNvSpPr txBox="1"/>
          <p:nvPr/>
        </p:nvSpPr>
        <p:spPr>
          <a:xfrm>
            <a:off x="5515465" y="4921769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175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4"/>
          <p:cNvSpPr/>
          <p:nvPr/>
        </p:nvSpPr>
        <p:spPr>
          <a:xfrm>
            <a:off x="3783445" y="4251959"/>
            <a:ext cx="1612668" cy="161266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4"/>
          <p:cNvSpPr/>
          <p:nvPr/>
        </p:nvSpPr>
        <p:spPr>
          <a:xfrm>
            <a:off x="3833351" y="4282959"/>
            <a:ext cx="1512887" cy="1512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4"/>
          <p:cNvSpPr/>
          <p:nvPr/>
        </p:nvSpPr>
        <p:spPr>
          <a:xfrm>
            <a:off x="3833351" y="4282959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6"/>
                </a:lnTo>
                <a:lnTo>
                  <a:pt x="59987" y="119974"/>
                </a:lnTo>
                <a:lnTo>
                  <a:pt x="55067" y="119776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4"/>
          <p:cNvSpPr txBox="1"/>
          <p:nvPr/>
        </p:nvSpPr>
        <p:spPr>
          <a:xfrm>
            <a:off x="4147040" y="4777306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4"/>
          <p:cNvSpPr/>
          <p:nvPr/>
        </p:nvSpPr>
        <p:spPr>
          <a:xfrm>
            <a:off x="6518332" y="2452254"/>
            <a:ext cx="1616825" cy="161266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4"/>
          <p:cNvSpPr/>
          <p:nvPr/>
        </p:nvSpPr>
        <p:spPr>
          <a:xfrm>
            <a:off x="6570200" y="2482735"/>
            <a:ext cx="1512887" cy="1512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4"/>
          <p:cNvSpPr/>
          <p:nvPr/>
        </p:nvSpPr>
        <p:spPr>
          <a:xfrm>
            <a:off x="6570200" y="2482734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5" y="55067"/>
                </a:lnTo>
                <a:lnTo>
                  <a:pt x="119974" y="59987"/>
                </a:lnTo>
                <a:lnTo>
                  <a:pt x="119775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285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4"/>
          <p:cNvSpPr txBox="1"/>
          <p:nvPr/>
        </p:nvSpPr>
        <p:spPr>
          <a:xfrm>
            <a:off x="6883889" y="2977083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6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4"/>
          <p:cNvSpPr/>
          <p:nvPr/>
        </p:nvSpPr>
        <p:spPr>
          <a:xfrm>
            <a:off x="6447674" y="4251959"/>
            <a:ext cx="1612668" cy="161266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4"/>
          <p:cNvSpPr/>
          <p:nvPr/>
        </p:nvSpPr>
        <p:spPr>
          <a:xfrm>
            <a:off x="6498762" y="4282959"/>
            <a:ext cx="1512887" cy="1512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4"/>
          <p:cNvSpPr/>
          <p:nvPr/>
        </p:nvSpPr>
        <p:spPr>
          <a:xfrm>
            <a:off x="6498762" y="4282959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6"/>
                </a:lnTo>
                <a:lnTo>
                  <a:pt x="59987" y="119974"/>
                </a:lnTo>
                <a:lnTo>
                  <a:pt x="55067" y="119776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285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4"/>
          <p:cNvSpPr txBox="1"/>
          <p:nvPr/>
        </p:nvSpPr>
        <p:spPr>
          <a:xfrm>
            <a:off x="6812452" y="4777306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6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4"/>
          <p:cNvSpPr/>
          <p:nvPr/>
        </p:nvSpPr>
        <p:spPr>
          <a:xfrm>
            <a:off x="2557317" y="1949334"/>
            <a:ext cx="1616825" cy="161266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4"/>
          <p:cNvSpPr/>
          <p:nvPr/>
        </p:nvSpPr>
        <p:spPr>
          <a:xfrm>
            <a:off x="2609387" y="1977910"/>
            <a:ext cx="1512887" cy="1512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4"/>
          <p:cNvSpPr/>
          <p:nvPr/>
        </p:nvSpPr>
        <p:spPr>
          <a:xfrm>
            <a:off x="2609387" y="1977909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285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4"/>
          <p:cNvSpPr txBox="1"/>
          <p:nvPr/>
        </p:nvSpPr>
        <p:spPr>
          <a:xfrm>
            <a:off x="2923077" y="2472258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0365" lvl="0" marL="380365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6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44" name="Google Shape;544;p24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5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5"/>
          <p:cNvSpPr/>
          <p:nvPr/>
        </p:nvSpPr>
        <p:spPr>
          <a:xfrm>
            <a:off x="1086156" y="4189462"/>
            <a:ext cx="7435994" cy="5074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53" name="Google Shape;553;p25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6"/>
          <p:cNvSpPr/>
          <p:nvPr/>
        </p:nvSpPr>
        <p:spPr>
          <a:xfrm>
            <a:off x="1105140" y="1143502"/>
            <a:ext cx="1261357" cy="3340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6"/>
          <p:cNvSpPr txBox="1"/>
          <p:nvPr/>
        </p:nvSpPr>
        <p:spPr>
          <a:xfrm>
            <a:off x="1081578" y="1725498"/>
            <a:ext cx="4401185" cy="2344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Legacy – released in 1997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Specified in infrared and wireless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Spread Spectrum – FHSS/DSSS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Speed: 1-2 Mbps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Frequency: 2.4 Ghz and 900 Mhz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6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62" name="Google Shape;562;p26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6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7"/>
          <p:cNvSpPr/>
          <p:nvPr/>
        </p:nvSpPr>
        <p:spPr>
          <a:xfrm>
            <a:off x="1105140" y="1143502"/>
            <a:ext cx="1261357" cy="3340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7"/>
          <p:cNvSpPr/>
          <p:nvPr/>
        </p:nvSpPr>
        <p:spPr>
          <a:xfrm>
            <a:off x="2594312" y="1139388"/>
            <a:ext cx="778000" cy="33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1081578" y="1725498"/>
            <a:ext cx="6871334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Both standards appeared about the same time - 1999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802.11a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1386840" rtl="0" algn="l">
              <a:lnSpc>
                <a:spcPct val="161111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Introduces OFDM and takes speed up to 54 Mbps Frequency band: 5 GHz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Distance to transmit signal: 25m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518"/>
              </a:lnSpc>
              <a:spcBef>
                <a:spcPts val="19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802.11b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3826509" rtl="0" algn="l">
              <a:lnSpc>
                <a:spcPct val="1343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Bandwidth: 11 Mbps Frequency band: 2.4 GHz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Became very popular – called WiFi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327438" y="4919548"/>
            <a:ext cx="2020887" cy="911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7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73" name="Google Shape;573;p27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7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"/>
          <p:cNvSpPr/>
          <p:nvPr/>
        </p:nvSpPr>
        <p:spPr>
          <a:xfrm>
            <a:off x="1105140" y="1143502"/>
            <a:ext cx="1569036" cy="4247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8"/>
          <p:cNvSpPr txBox="1"/>
          <p:nvPr/>
        </p:nvSpPr>
        <p:spPr>
          <a:xfrm>
            <a:off x="1081578" y="1725498"/>
            <a:ext cx="6964045" cy="28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Standardized in 2003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Best of both worlds (a &amp; b)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Frequency band: 2.4 GHz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Bandwidth: 54 Mbps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Modulation: OFDM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Used for a long time and can still be found in networks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8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82" name="Google Shape;582;p28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8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/>
          <p:nvPr/>
        </p:nvSpPr>
        <p:spPr>
          <a:xfrm>
            <a:off x="1103732" y="1188656"/>
            <a:ext cx="5155196" cy="381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9"/>
          <p:cNvSpPr/>
          <p:nvPr/>
        </p:nvSpPr>
        <p:spPr>
          <a:xfrm>
            <a:off x="967913" y="1822335"/>
            <a:ext cx="8756648" cy="49577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9"/>
          <p:cNvSpPr/>
          <p:nvPr/>
        </p:nvSpPr>
        <p:spPr>
          <a:xfrm>
            <a:off x="1745787" y="1711210"/>
            <a:ext cx="6205855" cy="6718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43"/>
                </a:lnTo>
                <a:lnTo>
                  <a:pt x="0" y="119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9"/>
          <p:cNvSpPr/>
          <p:nvPr/>
        </p:nvSpPr>
        <p:spPr>
          <a:xfrm>
            <a:off x="1745787" y="1711210"/>
            <a:ext cx="6205855" cy="6718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43"/>
                </a:lnTo>
                <a:lnTo>
                  <a:pt x="0" y="11994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9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00">
            <a:noAutofit/>
          </a:bodyPr>
          <a:lstStyle/>
          <a:p>
            <a:pPr indent="-5080" lvl="0" marL="11099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The measurement was made in indoor oﬃce spaces</a:t>
            </a:r>
            <a:endParaRPr/>
          </a:p>
        </p:txBody>
      </p:sp>
      <p:sp>
        <p:nvSpPr>
          <p:cNvPr id="593" name="Google Shape;593;p29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9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95" name="Google Shape;595;p29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9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086156" y="3498175"/>
            <a:ext cx="7906325" cy="6350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1129362" y="4188445"/>
            <a:ext cx="4907057" cy="6357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70" name="Google Shape;70;p3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/>
          <p:nvPr/>
        </p:nvSpPr>
        <p:spPr>
          <a:xfrm>
            <a:off x="1105626" y="1143088"/>
            <a:ext cx="1568207" cy="334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0"/>
          <p:cNvSpPr txBox="1"/>
          <p:nvPr/>
        </p:nvSpPr>
        <p:spPr>
          <a:xfrm>
            <a:off x="1083166" y="1778520"/>
            <a:ext cx="7981315" cy="477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802.11n – standardized 29 October 2009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Far greater speeds: theoretical maximum 600 Mbps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Better coverage and density of the signal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Backwards compatible with 802.11 a/b/g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Uses multiple antenaes and MIMO technology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Increased channel width to 40 Mhz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649605" rtl="0" algn="l">
              <a:lnSpc>
                <a:spcPct val="110833"/>
              </a:lnSpc>
              <a:spcBef>
                <a:spcPts val="159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Improved imunity to noise using complex modulation techniques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10833"/>
              </a:lnSpc>
              <a:spcBef>
                <a:spcPts val="1575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Support packet aggregation (one header for multiple data packets)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0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0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605" name="Google Shape;605;p30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0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"/>
          <p:cNvSpPr txBox="1"/>
          <p:nvPr/>
        </p:nvSpPr>
        <p:spPr>
          <a:xfrm>
            <a:off x="1083166" y="1746134"/>
            <a:ext cx="7765415" cy="63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MIMO uses DSP processors to multiplex and demultiplex the signal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1"/>
          <p:cNvSpPr/>
          <p:nvPr/>
        </p:nvSpPr>
        <p:spPr>
          <a:xfrm>
            <a:off x="1105626" y="1143088"/>
            <a:ext cx="3229971" cy="3341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31"/>
          <p:cNvSpPr/>
          <p:nvPr/>
        </p:nvSpPr>
        <p:spPr>
          <a:xfrm>
            <a:off x="7435388" y="3309823"/>
            <a:ext cx="1844675" cy="2081530"/>
          </a:xfrm>
          <a:custGeom>
            <a:rect b="b" l="l" r="r" t="t"/>
            <a:pathLst>
              <a:path extrusionOk="0" h="120000" w="120000">
                <a:moveTo>
                  <a:pt x="99999" y="0"/>
                </a:moveTo>
                <a:lnTo>
                  <a:pt x="20000" y="0"/>
                </a:lnTo>
                <a:lnTo>
                  <a:pt x="18359" y="58"/>
                </a:lnTo>
                <a:lnTo>
                  <a:pt x="15194" y="515"/>
                </a:lnTo>
                <a:lnTo>
                  <a:pt x="12215" y="1392"/>
                </a:lnTo>
                <a:lnTo>
                  <a:pt x="9465" y="2655"/>
                </a:lnTo>
                <a:lnTo>
                  <a:pt x="6984" y="4266"/>
                </a:lnTo>
                <a:lnTo>
                  <a:pt x="4814" y="6189"/>
                </a:lnTo>
                <a:lnTo>
                  <a:pt x="2996" y="8388"/>
                </a:lnTo>
                <a:lnTo>
                  <a:pt x="1571" y="10825"/>
                </a:lnTo>
                <a:lnTo>
                  <a:pt x="581" y="13465"/>
                </a:lnTo>
                <a:lnTo>
                  <a:pt x="66" y="16270"/>
                </a:lnTo>
                <a:lnTo>
                  <a:pt x="0" y="17724"/>
                </a:lnTo>
                <a:lnTo>
                  <a:pt x="0" y="102257"/>
                </a:lnTo>
                <a:lnTo>
                  <a:pt x="261" y="105132"/>
                </a:lnTo>
                <a:lnTo>
                  <a:pt x="1019" y="107859"/>
                </a:lnTo>
                <a:lnTo>
                  <a:pt x="2232" y="110402"/>
                </a:lnTo>
                <a:lnTo>
                  <a:pt x="3858" y="112724"/>
                </a:lnTo>
                <a:lnTo>
                  <a:pt x="5857" y="114790"/>
                </a:lnTo>
                <a:lnTo>
                  <a:pt x="8188" y="116561"/>
                </a:lnTo>
                <a:lnTo>
                  <a:pt x="10808" y="118003"/>
                </a:lnTo>
                <a:lnTo>
                  <a:pt x="13678" y="119078"/>
                </a:lnTo>
                <a:lnTo>
                  <a:pt x="16756" y="119749"/>
                </a:lnTo>
                <a:lnTo>
                  <a:pt x="20000" y="119981"/>
                </a:lnTo>
                <a:lnTo>
                  <a:pt x="99999" y="119981"/>
                </a:lnTo>
                <a:lnTo>
                  <a:pt x="103243" y="119749"/>
                </a:lnTo>
                <a:lnTo>
                  <a:pt x="106321" y="119078"/>
                </a:lnTo>
                <a:lnTo>
                  <a:pt x="109190" y="118003"/>
                </a:lnTo>
                <a:lnTo>
                  <a:pt x="111811" y="116561"/>
                </a:lnTo>
                <a:lnTo>
                  <a:pt x="114141" y="114790"/>
                </a:lnTo>
                <a:lnTo>
                  <a:pt x="116141" y="112724"/>
                </a:lnTo>
                <a:lnTo>
                  <a:pt x="117767" y="110402"/>
                </a:lnTo>
                <a:lnTo>
                  <a:pt x="118980" y="107859"/>
                </a:lnTo>
                <a:lnTo>
                  <a:pt x="119738" y="105132"/>
                </a:lnTo>
                <a:lnTo>
                  <a:pt x="119999" y="102257"/>
                </a:lnTo>
                <a:lnTo>
                  <a:pt x="119999" y="17724"/>
                </a:lnTo>
                <a:lnTo>
                  <a:pt x="119738" y="14849"/>
                </a:lnTo>
                <a:lnTo>
                  <a:pt x="118980" y="12122"/>
                </a:lnTo>
                <a:lnTo>
                  <a:pt x="117767" y="9579"/>
                </a:lnTo>
                <a:lnTo>
                  <a:pt x="116141" y="7256"/>
                </a:lnTo>
                <a:lnTo>
                  <a:pt x="114141" y="5191"/>
                </a:lnTo>
                <a:lnTo>
                  <a:pt x="111811" y="3419"/>
                </a:lnTo>
                <a:lnTo>
                  <a:pt x="109190" y="1978"/>
                </a:lnTo>
                <a:lnTo>
                  <a:pt x="106321" y="903"/>
                </a:lnTo>
                <a:lnTo>
                  <a:pt x="103243" y="231"/>
                </a:lnTo>
                <a:lnTo>
                  <a:pt x="99999" y="0"/>
                </a:lnTo>
                <a:close/>
              </a:path>
            </a:pathLst>
          </a:custGeom>
          <a:solidFill>
            <a:srgbClr val="00A2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1"/>
          <p:cNvSpPr/>
          <p:nvPr/>
        </p:nvSpPr>
        <p:spPr>
          <a:xfrm>
            <a:off x="7435387" y="3309823"/>
            <a:ext cx="1844675" cy="2081530"/>
          </a:xfrm>
          <a:custGeom>
            <a:rect b="b" l="l" r="r" t="t"/>
            <a:pathLst>
              <a:path extrusionOk="0" h="120000" w="120000">
                <a:moveTo>
                  <a:pt x="0" y="17724"/>
                </a:moveTo>
                <a:lnTo>
                  <a:pt x="261" y="14849"/>
                </a:lnTo>
                <a:lnTo>
                  <a:pt x="1019" y="12122"/>
                </a:lnTo>
                <a:lnTo>
                  <a:pt x="2232" y="9579"/>
                </a:lnTo>
                <a:lnTo>
                  <a:pt x="3858" y="7256"/>
                </a:lnTo>
                <a:lnTo>
                  <a:pt x="5857" y="5191"/>
                </a:lnTo>
                <a:lnTo>
                  <a:pt x="8188" y="3419"/>
                </a:lnTo>
                <a:lnTo>
                  <a:pt x="10809" y="1978"/>
                </a:lnTo>
                <a:lnTo>
                  <a:pt x="13678" y="903"/>
                </a:lnTo>
                <a:lnTo>
                  <a:pt x="16756" y="231"/>
                </a:lnTo>
                <a:lnTo>
                  <a:pt x="20000" y="0"/>
                </a:lnTo>
                <a:lnTo>
                  <a:pt x="99999" y="0"/>
                </a:lnTo>
                <a:lnTo>
                  <a:pt x="103243" y="231"/>
                </a:lnTo>
                <a:lnTo>
                  <a:pt x="106321" y="903"/>
                </a:lnTo>
                <a:lnTo>
                  <a:pt x="109190" y="1978"/>
                </a:lnTo>
                <a:lnTo>
                  <a:pt x="111811" y="3419"/>
                </a:lnTo>
                <a:lnTo>
                  <a:pt x="114141" y="5191"/>
                </a:lnTo>
                <a:lnTo>
                  <a:pt x="116141" y="7256"/>
                </a:lnTo>
                <a:lnTo>
                  <a:pt x="117767" y="9579"/>
                </a:lnTo>
                <a:lnTo>
                  <a:pt x="118980" y="12122"/>
                </a:lnTo>
                <a:lnTo>
                  <a:pt x="119738" y="14849"/>
                </a:lnTo>
                <a:lnTo>
                  <a:pt x="119999" y="17724"/>
                </a:lnTo>
                <a:lnTo>
                  <a:pt x="119999" y="102257"/>
                </a:lnTo>
                <a:lnTo>
                  <a:pt x="119738" y="105132"/>
                </a:lnTo>
                <a:lnTo>
                  <a:pt x="118980" y="107859"/>
                </a:lnTo>
                <a:lnTo>
                  <a:pt x="117767" y="110402"/>
                </a:lnTo>
                <a:lnTo>
                  <a:pt x="116141" y="112724"/>
                </a:lnTo>
                <a:lnTo>
                  <a:pt x="114141" y="114790"/>
                </a:lnTo>
                <a:lnTo>
                  <a:pt x="111811" y="116561"/>
                </a:lnTo>
                <a:lnTo>
                  <a:pt x="109190" y="118003"/>
                </a:lnTo>
                <a:lnTo>
                  <a:pt x="106321" y="119078"/>
                </a:lnTo>
                <a:lnTo>
                  <a:pt x="103243" y="119749"/>
                </a:lnTo>
                <a:lnTo>
                  <a:pt x="99999" y="119981"/>
                </a:lnTo>
                <a:lnTo>
                  <a:pt x="20000" y="119981"/>
                </a:lnTo>
                <a:lnTo>
                  <a:pt x="16756" y="119749"/>
                </a:lnTo>
                <a:lnTo>
                  <a:pt x="13678" y="119078"/>
                </a:lnTo>
                <a:lnTo>
                  <a:pt x="10809" y="118003"/>
                </a:lnTo>
                <a:lnTo>
                  <a:pt x="8188" y="116561"/>
                </a:lnTo>
                <a:lnTo>
                  <a:pt x="5857" y="114790"/>
                </a:lnTo>
                <a:lnTo>
                  <a:pt x="3858" y="112724"/>
                </a:lnTo>
                <a:lnTo>
                  <a:pt x="2232" y="110402"/>
                </a:lnTo>
                <a:lnTo>
                  <a:pt x="1019" y="107859"/>
                </a:lnTo>
                <a:lnTo>
                  <a:pt x="261" y="105132"/>
                </a:lnTo>
                <a:lnTo>
                  <a:pt x="0" y="102257"/>
                </a:lnTo>
                <a:lnTo>
                  <a:pt x="0" y="17724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1"/>
          <p:cNvSpPr/>
          <p:nvPr/>
        </p:nvSpPr>
        <p:spPr>
          <a:xfrm>
            <a:off x="7733838" y="3546359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1"/>
          <p:cNvSpPr/>
          <p:nvPr/>
        </p:nvSpPr>
        <p:spPr>
          <a:xfrm>
            <a:off x="7733838" y="3546359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1"/>
          <p:cNvSpPr txBox="1"/>
          <p:nvPr/>
        </p:nvSpPr>
        <p:spPr>
          <a:xfrm>
            <a:off x="7803260" y="3563663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1"/>
          <p:cNvSpPr/>
          <p:nvPr/>
        </p:nvSpPr>
        <p:spPr>
          <a:xfrm>
            <a:off x="7733838" y="4224223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1"/>
          <p:cNvSpPr/>
          <p:nvPr/>
        </p:nvSpPr>
        <p:spPr>
          <a:xfrm>
            <a:off x="7733838" y="4224223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1"/>
          <p:cNvSpPr txBox="1"/>
          <p:nvPr/>
        </p:nvSpPr>
        <p:spPr>
          <a:xfrm>
            <a:off x="7803260" y="4241525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1"/>
          <p:cNvSpPr/>
          <p:nvPr/>
        </p:nvSpPr>
        <p:spPr>
          <a:xfrm>
            <a:off x="7733838" y="4824298"/>
            <a:ext cx="647700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1"/>
          <p:cNvSpPr/>
          <p:nvPr/>
        </p:nvSpPr>
        <p:spPr>
          <a:xfrm>
            <a:off x="7733838" y="4824298"/>
            <a:ext cx="647700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1"/>
          <p:cNvSpPr txBox="1"/>
          <p:nvPr/>
        </p:nvSpPr>
        <p:spPr>
          <a:xfrm>
            <a:off x="7803260" y="4840808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1"/>
          <p:cNvSpPr/>
          <p:nvPr/>
        </p:nvSpPr>
        <p:spPr>
          <a:xfrm>
            <a:off x="8522825" y="3846398"/>
            <a:ext cx="646430" cy="10560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1" y="0"/>
                </a:lnTo>
                <a:lnTo>
                  <a:pt x="119941" y="119963"/>
                </a:lnTo>
                <a:lnTo>
                  <a:pt x="0" y="119963"/>
                </a:lnTo>
                <a:lnTo>
                  <a:pt x="0" y="0"/>
                </a:lnTo>
                <a:close/>
              </a:path>
            </a:pathLst>
          </a:custGeom>
          <a:solidFill>
            <a:srgbClr val="F345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1"/>
          <p:cNvSpPr/>
          <p:nvPr/>
        </p:nvSpPr>
        <p:spPr>
          <a:xfrm>
            <a:off x="8522824" y="3846398"/>
            <a:ext cx="646430" cy="10560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0" y="0"/>
                </a:lnTo>
                <a:lnTo>
                  <a:pt x="119940" y="119963"/>
                </a:lnTo>
                <a:lnTo>
                  <a:pt x="0" y="11996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BE3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1"/>
          <p:cNvSpPr txBox="1"/>
          <p:nvPr/>
        </p:nvSpPr>
        <p:spPr>
          <a:xfrm>
            <a:off x="8655749" y="4225650"/>
            <a:ext cx="389255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1"/>
          <p:cNvSpPr/>
          <p:nvPr/>
        </p:nvSpPr>
        <p:spPr>
          <a:xfrm>
            <a:off x="7182456" y="3688779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31"/>
          <p:cNvSpPr/>
          <p:nvPr/>
        </p:nvSpPr>
        <p:spPr>
          <a:xfrm>
            <a:off x="7182455" y="3405071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1"/>
          <p:cNvSpPr/>
          <p:nvPr/>
        </p:nvSpPr>
        <p:spPr>
          <a:xfrm>
            <a:off x="7103600" y="3184409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2"/>
                </a:lnTo>
                <a:lnTo>
                  <a:pt x="59889" y="119815"/>
                </a:lnTo>
                <a:lnTo>
                  <a:pt x="119780" y="95852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31"/>
          <p:cNvSpPr/>
          <p:nvPr/>
        </p:nvSpPr>
        <p:spPr>
          <a:xfrm>
            <a:off x="7103600" y="3184409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1"/>
          <p:cNvSpPr/>
          <p:nvPr/>
        </p:nvSpPr>
        <p:spPr>
          <a:xfrm>
            <a:off x="7182456" y="4413812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1"/>
          <p:cNvSpPr/>
          <p:nvPr/>
        </p:nvSpPr>
        <p:spPr>
          <a:xfrm>
            <a:off x="7182455" y="4130103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1"/>
          <p:cNvSpPr/>
          <p:nvPr/>
        </p:nvSpPr>
        <p:spPr>
          <a:xfrm>
            <a:off x="7103600" y="3909898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0"/>
                </a:lnTo>
                <a:lnTo>
                  <a:pt x="59889" y="119813"/>
                </a:lnTo>
                <a:lnTo>
                  <a:pt x="119780" y="95850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1"/>
          <p:cNvSpPr/>
          <p:nvPr/>
        </p:nvSpPr>
        <p:spPr>
          <a:xfrm>
            <a:off x="7103600" y="3909898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1"/>
          <p:cNvSpPr/>
          <p:nvPr/>
        </p:nvSpPr>
        <p:spPr>
          <a:xfrm>
            <a:off x="7182456" y="5028515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1"/>
          <p:cNvSpPr/>
          <p:nvPr/>
        </p:nvSpPr>
        <p:spPr>
          <a:xfrm>
            <a:off x="7182455" y="4744806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1"/>
          <p:cNvSpPr/>
          <p:nvPr/>
        </p:nvSpPr>
        <p:spPr>
          <a:xfrm>
            <a:off x="7103600" y="4524259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2"/>
                </a:lnTo>
                <a:lnTo>
                  <a:pt x="59889" y="119815"/>
                </a:lnTo>
                <a:lnTo>
                  <a:pt x="119780" y="95852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1"/>
          <p:cNvSpPr/>
          <p:nvPr/>
        </p:nvSpPr>
        <p:spPr>
          <a:xfrm>
            <a:off x="7103600" y="4524259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31"/>
          <p:cNvSpPr/>
          <p:nvPr/>
        </p:nvSpPr>
        <p:spPr>
          <a:xfrm>
            <a:off x="1696576" y="3309823"/>
            <a:ext cx="1844675" cy="2081530"/>
          </a:xfrm>
          <a:custGeom>
            <a:rect b="b" l="l" r="r" t="t"/>
            <a:pathLst>
              <a:path extrusionOk="0" h="120000" w="120000">
                <a:moveTo>
                  <a:pt x="99999" y="0"/>
                </a:moveTo>
                <a:lnTo>
                  <a:pt x="20000" y="0"/>
                </a:lnTo>
                <a:lnTo>
                  <a:pt x="18359" y="58"/>
                </a:lnTo>
                <a:lnTo>
                  <a:pt x="15194" y="515"/>
                </a:lnTo>
                <a:lnTo>
                  <a:pt x="12215" y="1392"/>
                </a:lnTo>
                <a:lnTo>
                  <a:pt x="9465" y="2655"/>
                </a:lnTo>
                <a:lnTo>
                  <a:pt x="6984" y="4266"/>
                </a:lnTo>
                <a:lnTo>
                  <a:pt x="4814" y="6189"/>
                </a:lnTo>
                <a:lnTo>
                  <a:pt x="2996" y="8388"/>
                </a:lnTo>
                <a:lnTo>
                  <a:pt x="1571" y="10825"/>
                </a:lnTo>
                <a:lnTo>
                  <a:pt x="581" y="13465"/>
                </a:lnTo>
                <a:lnTo>
                  <a:pt x="66" y="16270"/>
                </a:lnTo>
                <a:lnTo>
                  <a:pt x="0" y="17724"/>
                </a:lnTo>
                <a:lnTo>
                  <a:pt x="0" y="102257"/>
                </a:lnTo>
                <a:lnTo>
                  <a:pt x="261" y="105132"/>
                </a:lnTo>
                <a:lnTo>
                  <a:pt x="1019" y="107859"/>
                </a:lnTo>
                <a:lnTo>
                  <a:pt x="2232" y="110402"/>
                </a:lnTo>
                <a:lnTo>
                  <a:pt x="3858" y="112724"/>
                </a:lnTo>
                <a:lnTo>
                  <a:pt x="5857" y="114790"/>
                </a:lnTo>
                <a:lnTo>
                  <a:pt x="8188" y="116561"/>
                </a:lnTo>
                <a:lnTo>
                  <a:pt x="10808" y="118003"/>
                </a:lnTo>
                <a:lnTo>
                  <a:pt x="13678" y="119078"/>
                </a:lnTo>
                <a:lnTo>
                  <a:pt x="16756" y="119749"/>
                </a:lnTo>
                <a:lnTo>
                  <a:pt x="20000" y="119981"/>
                </a:lnTo>
                <a:lnTo>
                  <a:pt x="99999" y="119981"/>
                </a:lnTo>
                <a:lnTo>
                  <a:pt x="103243" y="119749"/>
                </a:lnTo>
                <a:lnTo>
                  <a:pt x="106321" y="119078"/>
                </a:lnTo>
                <a:lnTo>
                  <a:pt x="109190" y="118003"/>
                </a:lnTo>
                <a:lnTo>
                  <a:pt x="111811" y="116561"/>
                </a:lnTo>
                <a:lnTo>
                  <a:pt x="114141" y="114790"/>
                </a:lnTo>
                <a:lnTo>
                  <a:pt x="116140" y="112724"/>
                </a:lnTo>
                <a:lnTo>
                  <a:pt x="117767" y="110402"/>
                </a:lnTo>
                <a:lnTo>
                  <a:pt x="118980" y="107859"/>
                </a:lnTo>
                <a:lnTo>
                  <a:pt x="119738" y="105132"/>
                </a:lnTo>
                <a:lnTo>
                  <a:pt x="119999" y="102257"/>
                </a:lnTo>
                <a:lnTo>
                  <a:pt x="119999" y="17724"/>
                </a:lnTo>
                <a:lnTo>
                  <a:pt x="119738" y="14849"/>
                </a:lnTo>
                <a:lnTo>
                  <a:pt x="118980" y="12122"/>
                </a:lnTo>
                <a:lnTo>
                  <a:pt x="117767" y="9579"/>
                </a:lnTo>
                <a:lnTo>
                  <a:pt x="116140" y="7256"/>
                </a:lnTo>
                <a:lnTo>
                  <a:pt x="114141" y="5191"/>
                </a:lnTo>
                <a:lnTo>
                  <a:pt x="111811" y="3419"/>
                </a:lnTo>
                <a:lnTo>
                  <a:pt x="109190" y="1978"/>
                </a:lnTo>
                <a:lnTo>
                  <a:pt x="106321" y="903"/>
                </a:lnTo>
                <a:lnTo>
                  <a:pt x="103243" y="231"/>
                </a:lnTo>
                <a:lnTo>
                  <a:pt x="99999" y="0"/>
                </a:lnTo>
                <a:close/>
              </a:path>
            </a:pathLst>
          </a:custGeom>
          <a:solidFill>
            <a:srgbClr val="00A2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31"/>
          <p:cNvSpPr/>
          <p:nvPr/>
        </p:nvSpPr>
        <p:spPr>
          <a:xfrm>
            <a:off x="1696576" y="3309823"/>
            <a:ext cx="1844675" cy="2081530"/>
          </a:xfrm>
          <a:custGeom>
            <a:rect b="b" l="l" r="r" t="t"/>
            <a:pathLst>
              <a:path extrusionOk="0" h="120000" w="120000">
                <a:moveTo>
                  <a:pt x="0" y="17724"/>
                </a:moveTo>
                <a:lnTo>
                  <a:pt x="261" y="14849"/>
                </a:lnTo>
                <a:lnTo>
                  <a:pt x="1019" y="12122"/>
                </a:lnTo>
                <a:lnTo>
                  <a:pt x="2232" y="9579"/>
                </a:lnTo>
                <a:lnTo>
                  <a:pt x="3858" y="7256"/>
                </a:lnTo>
                <a:lnTo>
                  <a:pt x="5857" y="5191"/>
                </a:lnTo>
                <a:lnTo>
                  <a:pt x="8188" y="3419"/>
                </a:lnTo>
                <a:lnTo>
                  <a:pt x="10809" y="1978"/>
                </a:lnTo>
                <a:lnTo>
                  <a:pt x="13678" y="903"/>
                </a:lnTo>
                <a:lnTo>
                  <a:pt x="16756" y="231"/>
                </a:lnTo>
                <a:lnTo>
                  <a:pt x="20000" y="0"/>
                </a:lnTo>
                <a:lnTo>
                  <a:pt x="99999" y="0"/>
                </a:lnTo>
                <a:lnTo>
                  <a:pt x="103243" y="231"/>
                </a:lnTo>
                <a:lnTo>
                  <a:pt x="106321" y="903"/>
                </a:lnTo>
                <a:lnTo>
                  <a:pt x="109190" y="1978"/>
                </a:lnTo>
                <a:lnTo>
                  <a:pt x="111811" y="3419"/>
                </a:lnTo>
                <a:lnTo>
                  <a:pt x="114141" y="5191"/>
                </a:lnTo>
                <a:lnTo>
                  <a:pt x="116141" y="7256"/>
                </a:lnTo>
                <a:lnTo>
                  <a:pt x="117767" y="9579"/>
                </a:lnTo>
                <a:lnTo>
                  <a:pt x="118980" y="12122"/>
                </a:lnTo>
                <a:lnTo>
                  <a:pt x="119738" y="14849"/>
                </a:lnTo>
                <a:lnTo>
                  <a:pt x="119999" y="17724"/>
                </a:lnTo>
                <a:lnTo>
                  <a:pt x="119999" y="102257"/>
                </a:lnTo>
                <a:lnTo>
                  <a:pt x="119738" y="105132"/>
                </a:lnTo>
                <a:lnTo>
                  <a:pt x="118980" y="107859"/>
                </a:lnTo>
                <a:lnTo>
                  <a:pt x="117767" y="110402"/>
                </a:lnTo>
                <a:lnTo>
                  <a:pt x="116141" y="112724"/>
                </a:lnTo>
                <a:lnTo>
                  <a:pt x="114141" y="114790"/>
                </a:lnTo>
                <a:lnTo>
                  <a:pt x="111811" y="116561"/>
                </a:lnTo>
                <a:lnTo>
                  <a:pt x="109190" y="118003"/>
                </a:lnTo>
                <a:lnTo>
                  <a:pt x="106321" y="119078"/>
                </a:lnTo>
                <a:lnTo>
                  <a:pt x="103243" y="119749"/>
                </a:lnTo>
                <a:lnTo>
                  <a:pt x="99999" y="119981"/>
                </a:lnTo>
                <a:lnTo>
                  <a:pt x="20000" y="119981"/>
                </a:lnTo>
                <a:lnTo>
                  <a:pt x="16756" y="119749"/>
                </a:lnTo>
                <a:lnTo>
                  <a:pt x="13678" y="119078"/>
                </a:lnTo>
                <a:lnTo>
                  <a:pt x="10809" y="118003"/>
                </a:lnTo>
                <a:lnTo>
                  <a:pt x="8188" y="116561"/>
                </a:lnTo>
                <a:lnTo>
                  <a:pt x="5857" y="114790"/>
                </a:lnTo>
                <a:lnTo>
                  <a:pt x="3858" y="112724"/>
                </a:lnTo>
                <a:lnTo>
                  <a:pt x="2232" y="110402"/>
                </a:lnTo>
                <a:lnTo>
                  <a:pt x="1019" y="107859"/>
                </a:lnTo>
                <a:lnTo>
                  <a:pt x="261" y="105132"/>
                </a:lnTo>
                <a:lnTo>
                  <a:pt x="0" y="102257"/>
                </a:lnTo>
                <a:lnTo>
                  <a:pt x="0" y="17724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1"/>
          <p:cNvSpPr/>
          <p:nvPr/>
        </p:nvSpPr>
        <p:spPr>
          <a:xfrm>
            <a:off x="1995026" y="3546359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1"/>
          <p:cNvSpPr/>
          <p:nvPr/>
        </p:nvSpPr>
        <p:spPr>
          <a:xfrm>
            <a:off x="1995026" y="3546359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1"/>
          <p:cNvSpPr txBox="1"/>
          <p:nvPr/>
        </p:nvSpPr>
        <p:spPr>
          <a:xfrm>
            <a:off x="2064449" y="3563663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1"/>
          <p:cNvSpPr/>
          <p:nvPr/>
        </p:nvSpPr>
        <p:spPr>
          <a:xfrm>
            <a:off x="1995026" y="4224223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1"/>
          <p:cNvSpPr/>
          <p:nvPr/>
        </p:nvSpPr>
        <p:spPr>
          <a:xfrm>
            <a:off x="1995026" y="4224223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1"/>
          <p:cNvSpPr txBox="1"/>
          <p:nvPr/>
        </p:nvSpPr>
        <p:spPr>
          <a:xfrm>
            <a:off x="2064449" y="4241525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1"/>
          <p:cNvSpPr/>
          <p:nvPr/>
        </p:nvSpPr>
        <p:spPr>
          <a:xfrm>
            <a:off x="1995026" y="4824298"/>
            <a:ext cx="647700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1"/>
          <p:cNvSpPr/>
          <p:nvPr/>
        </p:nvSpPr>
        <p:spPr>
          <a:xfrm>
            <a:off x="1995026" y="4824298"/>
            <a:ext cx="647700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1"/>
          <p:cNvSpPr txBox="1"/>
          <p:nvPr/>
        </p:nvSpPr>
        <p:spPr>
          <a:xfrm>
            <a:off x="2064449" y="4840808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1"/>
          <p:cNvSpPr/>
          <p:nvPr/>
        </p:nvSpPr>
        <p:spPr>
          <a:xfrm>
            <a:off x="2784012" y="3846398"/>
            <a:ext cx="646430" cy="10560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1" y="0"/>
                </a:lnTo>
                <a:lnTo>
                  <a:pt x="119941" y="119963"/>
                </a:lnTo>
                <a:lnTo>
                  <a:pt x="0" y="119963"/>
                </a:lnTo>
                <a:lnTo>
                  <a:pt x="0" y="0"/>
                </a:lnTo>
                <a:close/>
              </a:path>
            </a:pathLst>
          </a:custGeom>
          <a:solidFill>
            <a:srgbClr val="F345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1"/>
          <p:cNvSpPr/>
          <p:nvPr/>
        </p:nvSpPr>
        <p:spPr>
          <a:xfrm>
            <a:off x="2784012" y="3846398"/>
            <a:ext cx="646430" cy="10560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1" y="0"/>
                </a:lnTo>
                <a:lnTo>
                  <a:pt x="119941" y="119963"/>
                </a:lnTo>
                <a:lnTo>
                  <a:pt x="0" y="11996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BE3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1"/>
          <p:cNvSpPr txBox="1"/>
          <p:nvPr/>
        </p:nvSpPr>
        <p:spPr>
          <a:xfrm>
            <a:off x="2916937" y="4225650"/>
            <a:ext cx="389255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1"/>
          <p:cNvSpPr/>
          <p:nvPr/>
        </p:nvSpPr>
        <p:spPr>
          <a:xfrm>
            <a:off x="1443644" y="3688779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1"/>
          <p:cNvSpPr/>
          <p:nvPr/>
        </p:nvSpPr>
        <p:spPr>
          <a:xfrm>
            <a:off x="1443644" y="3405071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1"/>
          <p:cNvSpPr/>
          <p:nvPr/>
        </p:nvSpPr>
        <p:spPr>
          <a:xfrm>
            <a:off x="1364787" y="3184409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2"/>
                </a:lnTo>
                <a:lnTo>
                  <a:pt x="59889" y="119815"/>
                </a:lnTo>
                <a:lnTo>
                  <a:pt x="119780" y="95852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1"/>
          <p:cNvSpPr/>
          <p:nvPr/>
        </p:nvSpPr>
        <p:spPr>
          <a:xfrm>
            <a:off x="1364787" y="3184409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1"/>
          <p:cNvSpPr/>
          <p:nvPr/>
        </p:nvSpPr>
        <p:spPr>
          <a:xfrm>
            <a:off x="1443644" y="4413812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1"/>
          <p:cNvSpPr/>
          <p:nvPr/>
        </p:nvSpPr>
        <p:spPr>
          <a:xfrm>
            <a:off x="1443644" y="4130103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1"/>
          <p:cNvSpPr/>
          <p:nvPr/>
        </p:nvSpPr>
        <p:spPr>
          <a:xfrm>
            <a:off x="1364787" y="3909898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0"/>
                </a:lnTo>
                <a:lnTo>
                  <a:pt x="59889" y="119813"/>
                </a:lnTo>
                <a:lnTo>
                  <a:pt x="119780" y="95850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1"/>
          <p:cNvSpPr/>
          <p:nvPr/>
        </p:nvSpPr>
        <p:spPr>
          <a:xfrm>
            <a:off x="1364787" y="3909898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1"/>
          <p:cNvSpPr/>
          <p:nvPr/>
        </p:nvSpPr>
        <p:spPr>
          <a:xfrm>
            <a:off x="1443644" y="5028515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1"/>
          <p:cNvSpPr/>
          <p:nvPr/>
        </p:nvSpPr>
        <p:spPr>
          <a:xfrm>
            <a:off x="1443644" y="4744806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1"/>
          <p:cNvSpPr/>
          <p:nvPr/>
        </p:nvSpPr>
        <p:spPr>
          <a:xfrm>
            <a:off x="1364787" y="4524259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2"/>
                </a:lnTo>
                <a:lnTo>
                  <a:pt x="59889" y="119815"/>
                </a:lnTo>
                <a:lnTo>
                  <a:pt x="119780" y="95852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1"/>
          <p:cNvSpPr/>
          <p:nvPr/>
        </p:nvSpPr>
        <p:spPr>
          <a:xfrm>
            <a:off x="1364787" y="4524259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1"/>
          <p:cNvSpPr/>
          <p:nvPr/>
        </p:nvSpPr>
        <p:spPr>
          <a:xfrm>
            <a:off x="3619037" y="3184409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20" y="117922"/>
                </a:lnTo>
                <a:lnTo>
                  <a:pt x="28187" y="112563"/>
                </a:lnTo>
                <a:lnTo>
                  <a:pt x="40646" y="104372"/>
                </a:lnTo>
                <a:lnTo>
                  <a:pt x="51144" y="93957"/>
                </a:lnTo>
                <a:lnTo>
                  <a:pt x="59027" y="81924"/>
                </a:lnTo>
                <a:lnTo>
                  <a:pt x="63640" y="68880"/>
                </a:lnTo>
                <a:lnTo>
                  <a:pt x="64780" y="55431"/>
                </a:lnTo>
                <a:lnTo>
                  <a:pt x="65379" y="50963"/>
                </a:lnTo>
                <a:lnTo>
                  <a:pt x="69333" y="37919"/>
                </a:lnTo>
                <a:lnTo>
                  <a:pt x="76089" y="25886"/>
                </a:lnTo>
                <a:lnTo>
                  <a:pt x="85087" y="15470"/>
                </a:lnTo>
                <a:lnTo>
                  <a:pt x="95765" y="7280"/>
                </a:lnTo>
                <a:lnTo>
                  <a:pt x="107565" y="1921"/>
                </a:lnTo>
                <a:lnTo>
                  <a:pt x="115778" y="220"/>
                </a:lnTo>
                <a:lnTo>
                  <a:pt x="119925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1"/>
          <p:cNvSpPr/>
          <p:nvPr/>
        </p:nvSpPr>
        <p:spPr>
          <a:xfrm>
            <a:off x="4049452" y="3183775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4423187" y="3184409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20" y="117922"/>
                </a:lnTo>
                <a:lnTo>
                  <a:pt x="28187" y="112563"/>
                </a:lnTo>
                <a:lnTo>
                  <a:pt x="40646" y="104372"/>
                </a:lnTo>
                <a:lnTo>
                  <a:pt x="51144" y="93957"/>
                </a:lnTo>
                <a:lnTo>
                  <a:pt x="59027" y="81924"/>
                </a:lnTo>
                <a:lnTo>
                  <a:pt x="63640" y="68880"/>
                </a:lnTo>
                <a:lnTo>
                  <a:pt x="64780" y="55431"/>
                </a:lnTo>
                <a:lnTo>
                  <a:pt x="65379" y="50963"/>
                </a:lnTo>
                <a:lnTo>
                  <a:pt x="69333" y="37919"/>
                </a:lnTo>
                <a:lnTo>
                  <a:pt x="76089" y="25886"/>
                </a:lnTo>
                <a:lnTo>
                  <a:pt x="85087" y="15470"/>
                </a:lnTo>
                <a:lnTo>
                  <a:pt x="95765" y="7280"/>
                </a:lnTo>
                <a:lnTo>
                  <a:pt x="107565" y="1921"/>
                </a:lnTo>
                <a:lnTo>
                  <a:pt x="115778" y="220"/>
                </a:lnTo>
                <a:lnTo>
                  <a:pt x="119925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1"/>
          <p:cNvSpPr/>
          <p:nvPr/>
        </p:nvSpPr>
        <p:spPr>
          <a:xfrm>
            <a:off x="4855786" y="3183775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1"/>
          <p:cNvSpPr/>
          <p:nvPr/>
        </p:nvSpPr>
        <p:spPr>
          <a:xfrm>
            <a:off x="5227335" y="3184409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20" y="117922"/>
                </a:lnTo>
                <a:lnTo>
                  <a:pt x="28187" y="112563"/>
                </a:lnTo>
                <a:lnTo>
                  <a:pt x="40646" y="104372"/>
                </a:lnTo>
                <a:lnTo>
                  <a:pt x="51144" y="93957"/>
                </a:lnTo>
                <a:lnTo>
                  <a:pt x="59027" y="81924"/>
                </a:lnTo>
                <a:lnTo>
                  <a:pt x="63640" y="68880"/>
                </a:lnTo>
                <a:lnTo>
                  <a:pt x="64780" y="55431"/>
                </a:lnTo>
                <a:lnTo>
                  <a:pt x="65379" y="50963"/>
                </a:lnTo>
                <a:lnTo>
                  <a:pt x="69333" y="37919"/>
                </a:lnTo>
                <a:lnTo>
                  <a:pt x="76089" y="25886"/>
                </a:lnTo>
                <a:lnTo>
                  <a:pt x="85087" y="15470"/>
                </a:lnTo>
                <a:lnTo>
                  <a:pt x="95765" y="7280"/>
                </a:lnTo>
                <a:lnTo>
                  <a:pt x="107565" y="1921"/>
                </a:lnTo>
                <a:lnTo>
                  <a:pt x="115778" y="220"/>
                </a:lnTo>
                <a:lnTo>
                  <a:pt x="119925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1"/>
          <p:cNvSpPr/>
          <p:nvPr/>
        </p:nvSpPr>
        <p:spPr>
          <a:xfrm>
            <a:off x="5657964" y="3183775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1"/>
          <p:cNvSpPr/>
          <p:nvPr/>
        </p:nvSpPr>
        <p:spPr>
          <a:xfrm>
            <a:off x="6031484" y="3184409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20" y="117922"/>
                </a:lnTo>
                <a:lnTo>
                  <a:pt x="28187" y="112563"/>
                </a:lnTo>
                <a:lnTo>
                  <a:pt x="40646" y="104372"/>
                </a:lnTo>
                <a:lnTo>
                  <a:pt x="51144" y="93957"/>
                </a:lnTo>
                <a:lnTo>
                  <a:pt x="59027" y="81924"/>
                </a:lnTo>
                <a:lnTo>
                  <a:pt x="63640" y="68880"/>
                </a:lnTo>
                <a:lnTo>
                  <a:pt x="64780" y="55431"/>
                </a:lnTo>
                <a:lnTo>
                  <a:pt x="65379" y="50963"/>
                </a:lnTo>
                <a:lnTo>
                  <a:pt x="69333" y="37919"/>
                </a:lnTo>
                <a:lnTo>
                  <a:pt x="76089" y="25886"/>
                </a:lnTo>
                <a:lnTo>
                  <a:pt x="85087" y="15470"/>
                </a:lnTo>
                <a:lnTo>
                  <a:pt x="95765" y="7280"/>
                </a:lnTo>
                <a:lnTo>
                  <a:pt x="107565" y="1921"/>
                </a:lnTo>
                <a:lnTo>
                  <a:pt x="115778" y="220"/>
                </a:lnTo>
                <a:lnTo>
                  <a:pt x="119925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1"/>
          <p:cNvSpPr/>
          <p:nvPr/>
        </p:nvSpPr>
        <p:spPr>
          <a:xfrm>
            <a:off x="6464298" y="3183775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1"/>
          <p:cNvSpPr/>
          <p:nvPr/>
        </p:nvSpPr>
        <p:spPr>
          <a:xfrm>
            <a:off x="3619037" y="3862273"/>
            <a:ext cx="410845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5" y="117922"/>
                </a:lnTo>
                <a:lnTo>
                  <a:pt x="28178" y="112563"/>
                </a:lnTo>
                <a:lnTo>
                  <a:pt x="40633" y="104372"/>
                </a:lnTo>
                <a:lnTo>
                  <a:pt x="51127" y="93957"/>
                </a:lnTo>
                <a:lnTo>
                  <a:pt x="59007" y="81924"/>
                </a:lnTo>
                <a:lnTo>
                  <a:pt x="63619" y="68880"/>
                </a:lnTo>
                <a:lnTo>
                  <a:pt x="64759" y="55431"/>
                </a:lnTo>
                <a:lnTo>
                  <a:pt x="65357" y="50963"/>
                </a:lnTo>
                <a:lnTo>
                  <a:pt x="69310" y="37919"/>
                </a:lnTo>
                <a:lnTo>
                  <a:pt x="76064" y="25886"/>
                </a:lnTo>
                <a:lnTo>
                  <a:pt x="85058" y="15470"/>
                </a:lnTo>
                <a:lnTo>
                  <a:pt x="95734" y="7280"/>
                </a:lnTo>
                <a:lnTo>
                  <a:pt x="107530" y="1921"/>
                </a:lnTo>
                <a:lnTo>
                  <a:pt x="115740" y="220"/>
                </a:lnTo>
                <a:lnTo>
                  <a:pt x="119886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1"/>
          <p:cNvSpPr/>
          <p:nvPr/>
        </p:nvSpPr>
        <p:spPr>
          <a:xfrm>
            <a:off x="4049452" y="3861261"/>
            <a:ext cx="432261" cy="4239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1"/>
          <p:cNvSpPr/>
          <p:nvPr/>
        </p:nvSpPr>
        <p:spPr>
          <a:xfrm>
            <a:off x="4423899" y="3862273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1" y="117922"/>
                </a:lnTo>
                <a:lnTo>
                  <a:pt x="28169" y="112563"/>
                </a:lnTo>
                <a:lnTo>
                  <a:pt x="40620" y="104372"/>
                </a:lnTo>
                <a:lnTo>
                  <a:pt x="51111" y="93957"/>
                </a:lnTo>
                <a:lnTo>
                  <a:pt x="58988" y="81924"/>
                </a:lnTo>
                <a:lnTo>
                  <a:pt x="63599" y="68880"/>
                </a:lnTo>
                <a:lnTo>
                  <a:pt x="64738" y="55431"/>
                </a:lnTo>
                <a:lnTo>
                  <a:pt x="65336" y="50963"/>
                </a:lnTo>
                <a:lnTo>
                  <a:pt x="69288" y="37919"/>
                </a:lnTo>
                <a:lnTo>
                  <a:pt x="76039" y="25886"/>
                </a:lnTo>
                <a:lnTo>
                  <a:pt x="85031" y="15470"/>
                </a:lnTo>
                <a:lnTo>
                  <a:pt x="95703" y="7280"/>
                </a:lnTo>
                <a:lnTo>
                  <a:pt x="107495" y="1921"/>
                </a:lnTo>
                <a:lnTo>
                  <a:pt x="115703" y="220"/>
                </a:lnTo>
                <a:lnTo>
                  <a:pt x="119848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1"/>
          <p:cNvSpPr/>
          <p:nvPr/>
        </p:nvSpPr>
        <p:spPr>
          <a:xfrm>
            <a:off x="4855786" y="3861261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5227175" y="3862273"/>
            <a:ext cx="410845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5" y="117922"/>
                </a:lnTo>
                <a:lnTo>
                  <a:pt x="28178" y="112563"/>
                </a:lnTo>
                <a:lnTo>
                  <a:pt x="40633" y="104372"/>
                </a:lnTo>
                <a:lnTo>
                  <a:pt x="51127" y="93957"/>
                </a:lnTo>
                <a:lnTo>
                  <a:pt x="59007" y="81924"/>
                </a:lnTo>
                <a:lnTo>
                  <a:pt x="63619" y="68880"/>
                </a:lnTo>
                <a:lnTo>
                  <a:pt x="64759" y="55431"/>
                </a:lnTo>
                <a:lnTo>
                  <a:pt x="65357" y="50963"/>
                </a:lnTo>
                <a:lnTo>
                  <a:pt x="69309" y="37919"/>
                </a:lnTo>
                <a:lnTo>
                  <a:pt x="76064" y="25886"/>
                </a:lnTo>
                <a:lnTo>
                  <a:pt x="85058" y="15470"/>
                </a:lnTo>
                <a:lnTo>
                  <a:pt x="95734" y="7280"/>
                </a:lnTo>
                <a:lnTo>
                  <a:pt x="107530" y="1921"/>
                </a:lnTo>
                <a:lnTo>
                  <a:pt x="115739" y="220"/>
                </a:lnTo>
                <a:lnTo>
                  <a:pt x="119886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1"/>
          <p:cNvSpPr/>
          <p:nvPr/>
        </p:nvSpPr>
        <p:spPr>
          <a:xfrm>
            <a:off x="5657964" y="3861261"/>
            <a:ext cx="432261" cy="4239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1"/>
          <p:cNvSpPr/>
          <p:nvPr/>
        </p:nvSpPr>
        <p:spPr>
          <a:xfrm>
            <a:off x="6032037" y="3862273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1" y="117922"/>
                </a:lnTo>
                <a:lnTo>
                  <a:pt x="28169" y="112563"/>
                </a:lnTo>
                <a:lnTo>
                  <a:pt x="40620" y="104372"/>
                </a:lnTo>
                <a:lnTo>
                  <a:pt x="51111" y="93957"/>
                </a:lnTo>
                <a:lnTo>
                  <a:pt x="58988" y="81924"/>
                </a:lnTo>
                <a:lnTo>
                  <a:pt x="63599" y="68880"/>
                </a:lnTo>
                <a:lnTo>
                  <a:pt x="64738" y="55431"/>
                </a:lnTo>
                <a:lnTo>
                  <a:pt x="65336" y="50963"/>
                </a:lnTo>
                <a:lnTo>
                  <a:pt x="69288" y="37919"/>
                </a:lnTo>
                <a:lnTo>
                  <a:pt x="76039" y="25886"/>
                </a:lnTo>
                <a:lnTo>
                  <a:pt x="85031" y="15470"/>
                </a:lnTo>
                <a:lnTo>
                  <a:pt x="95703" y="7280"/>
                </a:lnTo>
                <a:lnTo>
                  <a:pt x="107495" y="1921"/>
                </a:lnTo>
                <a:lnTo>
                  <a:pt x="115703" y="220"/>
                </a:lnTo>
                <a:lnTo>
                  <a:pt x="119848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1"/>
          <p:cNvSpPr/>
          <p:nvPr/>
        </p:nvSpPr>
        <p:spPr>
          <a:xfrm>
            <a:off x="6464298" y="3861261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1"/>
          <p:cNvSpPr/>
          <p:nvPr/>
        </p:nvSpPr>
        <p:spPr>
          <a:xfrm>
            <a:off x="3619037" y="4635384"/>
            <a:ext cx="410845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5" y="117922"/>
                </a:lnTo>
                <a:lnTo>
                  <a:pt x="28178" y="112563"/>
                </a:lnTo>
                <a:lnTo>
                  <a:pt x="40633" y="104372"/>
                </a:lnTo>
                <a:lnTo>
                  <a:pt x="51127" y="93957"/>
                </a:lnTo>
                <a:lnTo>
                  <a:pt x="59007" y="81924"/>
                </a:lnTo>
                <a:lnTo>
                  <a:pt x="63619" y="68879"/>
                </a:lnTo>
                <a:lnTo>
                  <a:pt x="64759" y="55431"/>
                </a:lnTo>
                <a:lnTo>
                  <a:pt x="65357" y="50963"/>
                </a:lnTo>
                <a:lnTo>
                  <a:pt x="69310" y="37919"/>
                </a:lnTo>
                <a:lnTo>
                  <a:pt x="76064" y="25886"/>
                </a:lnTo>
                <a:lnTo>
                  <a:pt x="85058" y="15470"/>
                </a:lnTo>
                <a:lnTo>
                  <a:pt x="95734" y="7280"/>
                </a:lnTo>
                <a:lnTo>
                  <a:pt x="107530" y="1921"/>
                </a:lnTo>
                <a:lnTo>
                  <a:pt x="115740" y="220"/>
                </a:lnTo>
                <a:lnTo>
                  <a:pt x="119886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1"/>
          <p:cNvSpPr/>
          <p:nvPr/>
        </p:nvSpPr>
        <p:spPr>
          <a:xfrm>
            <a:off x="4049452" y="4634345"/>
            <a:ext cx="432261" cy="4239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1"/>
          <p:cNvSpPr/>
          <p:nvPr/>
        </p:nvSpPr>
        <p:spPr>
          <a:xfrm>
            <a:off x="4423899" y="4635384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1" y="117922"/>
                </a:lnTo>
                <a:lnTo>
                  <a:pt x="28169" y="112563"/>
                </a:lnTo>
                <a:lnTo>
                  <a:pt x="40620" y="104372"/>
                </a:lnTo>
                <a:lnTo>
                  <a:pt x="51111" y="93957"/>
                </a:lnTo>
                <a:lnTo>
                  <a:pt x="58988" y="81924"/>
                </a:lnTo>
                <a:lnTo>
                  <a:pt x="63599" y="68879"/>
                </a:lnTo>
                <a:lnTo>
                  <a:pt x="64738" y="55431"/>
                </a:lnTo>
                <a:lnTo>
                  <a:pt x="65336" y="50963"/>
                </a:lnTo>
                <a:lnTo>
                  <a:pt x="69288" y="37919"/>
                </a:lnTo>
                <a:lnTo>
                  <a:pt x="76039" y="25886"/>
                </a:lnTo>
                <a:lnTo>
                  <a:pt x="85031" y="15470"/>
                </a:lnTo>
                <a:lnTo>
                  <a:pt x="95703" y="7280"/>
                </a:lnTo>
                <a:lnTo>
                  <a:pt x="107495" y="1921"/>
                </a:lnTo>
                <a:lnTo>
                  <a:pt x="115703" y="220"/>
                </a:lnTo>
                <a:lnTo>
                  <a:pt x="119848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1"/>
          <p:cNvSpPr/>
          <p:nvPr/>
        </p:nvSpPr>
        <p:spPr>
          <a:xfrm>
            <a:off x="4855786" y="4634345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1"/>
          <p:cNvSpPr/>
          <p:nvPr/>
        </p:nvSpPr>
        <p:spPr>
          <a:xfrm>
            <a:off x="5227175" y="4635384"/>
            <a:ext cx="410845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5" y="117922"/>
                </a:lnTo>
                <a:lnTo>
                  <a:pt x="28178" y="112563"/>
                </a:lnTo>
                <a:lnTo>
                  <a:pt x="40633" y="104372"/>
                </a:lnTo>
                <a:lnTo>
                  <a:pt x="51127" y="93957"/>
                </a:lnTo>
                <a:lnTo>
                  <a:pt x="59007" y="81924"/>
                </a:lnTo>
                <a:lnTo>
                  <a:pt x="63619" y="68879"/>
                </a:lnTo>
                <a:lnTo>
                  <a:pt x="64759" y="55431"/>
                </a:lnTo>
                <a:lnTo>
                  <a:pt x="65357" y="50963"/>
                </a:lnTo>
                <a:lnTo>
                  <a:pt x="69309" y="37919"/>
                </a:lnTo>
                <a:lnTo>
                  <a:pt x="76064" y="25886"/>
                </a:lnTo>
                <a:lnTo>
                  <a:pt x="85058" y="15470"/>
                </a:lnTo>
                <a:lnTo>
                  <a:pt x="95734" y="7280"/>
                </a:lnTo>
                <a:lnTo>
                  <a:pt x="107530" y="1921"/>
                </a:lnTo>
                <a:lnTo>
                  <a:pt x="115739" y="220"/>
                </a:lnTo>
                <a:lnTo>
                  <a:pt x="119886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5657964" y="4634345"/>
            <a:ext cx="432261" cy="4239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1"/>
          <p:cNvSpPr/>
          <p:nvPr/>
        </p:nvSpPr>
        <p:spPr>
          <a:xfrm>
            <a:off x="6032037" y="4635384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1" y="117922"/>
                </a:lnTo>
                <a:lnTo>
                  <a:pt x="28169" y="112563"/>
                </a:lnTo>
                <a:lnTo>
                  <a:pt x="40620" y="104372"/>
                </a:lnTo>
                <a:lnTo>
                  <a:pt x="51111" y="93957"/>
                </a:lnTo>
                <a:lnTo>
                  <a:pt x="58988" y="81924"/>
                </a:lnTo>
                <a:lnTo>
                  <a:pt x="63599" y="68879"/>
                </a:lnTo>
                <a:lnTo>
                  <a:pt x="64738" y="55431"/>
                </a:lnTo>
                <a:lnTo>
                  <a:pt x="65336" y="50963"/>
                </a:lnTo>
                <a:lnTo>
                  <a:pt x="69288" y="37919"/>
                </a:lnTo>
                <a:lnTo>
                  <a:pt x="76039" y="25886"/>
                </a:lnTo>
                <a:lnTo>
                  <a:pt x="85031" y="15470"/>
                </a:lnTo>
                <a:lnTo>
                  <a:pt x="95703" y="7280"/>
                </a:lnTo>
                <a:lnTo>
                  <a:pt x="107495" y="1921"/>
                </a:lnTo>
                <a:lnTo>
                  <a:pt x="115703" y="220"/>
                </a:lnTo>
                <a:lnTo>
                  <a:pt x="119848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6464298" y="4634345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1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691" name="Google Shape;691;p31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1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2"/>
          <p:cNvSpPr/>
          <p:nvPr/>
        </p:nvSpPr>
        <p:spPr>
          <a:xfrm>
            <a:off x="1105626" y="1138974"/>
            <a:ext cx="7565544" cy="4288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2"/>
          <p:cNvSpPr txBox="1"/>
          <p:nvPr/>
        </p:nvSpPr>
        <p:spPr>
          <a:xfrm>
            <a:off x="1199053" y="1891295"/>
            <a:ext cx="7545070" cy="164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222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 multipath effect = the process in which many waves carrying the same information are reflected differently from surfaces and with varying clarity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13000"/>
              </a:lnSpc>
              <a:spcBef>
                <a:spcPts val="153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In 802.11g, the DSP chose the wave with the best signal to noise ratio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2"/>
          <p:cNvSpPr/>
          <p:nvPr/>
        </p:nvSpPr>
        <p:spPr>
          <a:xfrm>
            <a:off x="1745787" y="3854334"/>
            <a:ext cx="1671955" cy="1560830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2"/>
                </a:lnTo>
                <a:lnTo>
                  <a:pt x="3058" y="41027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70" y="17569"/>
                </a:lnTo>
                <a:lnTo>
                  <a:pt x="20948" y="14440"/>
                </a:lnTo>
                <a:lnTo>
                  <a:pt x="24560" y="11574"/>
                </a:lnTo>
                <a:lnTo>
                  <a:pt x="28389" y="8987"/>
                </a:lnTo>
                <a:lnTo>
                  <a:pt x="32420" y="6695"/>
                </a:lnTo>
                <a:lnTo>
                  <a:pt x="36638" y="4714"/>
                </a:lnTo>
                <a:lnTo>
                  <a:pt x="41027" y="3058"/>
                </a:lnTo>
                <a:lnTo>
                  <a:pt x="45572" y="1743"/>
                </a:lnTo>
                <a:lnTo>
                  <a:pt x="50258" y="785"/>
                </a:lnTo>
                <a:lnTo>
                  <a:pt x="55068" y="198"/>
                </a:lnTo>
                <a:lnTo>
                  <a:pt x="59988" y="0"/>
                </a:lnTo>
                <a:lnTo>
                  <a:pt x="64908" y="198"/>
                </a:lnTo>
                <a:lnTo>
                  <a:pt x="69719" y="785"/>
                </a:lnTo>
                <a:lnTo>
                  <a:pt x="74404" y="1743"/>
                </a:lnTo>
                <a:lnTo>
                  <a:pt x="78949" y="3058"/>
                </a:lnTo>
                <a:lnTo>
                  <a:pt x="83338" y="4714"/>
                </a:lnTo>
                <a:lnTo>
                  <a:pt x="87556" y="6695"/>
                </a:lnTo>
                <a:lnTo>
                  <a:pt x="91588" y="8987"/>
                </a:lnTo>
                <a:lnTo>
                  <a:pt x="95417" y="11574"/>
                </a:lnTo>
                <a:lnTo>
                  <a:pt x="99028" y="14440"/>
                </a:lnTo>
                <a:lnTo>
                  <a:pt x="102406" y="17569"/>
                </a:lnTo>
                <a:lnTo>
                  <a:pt x="105536" y="20948"/>
                </a:lnTo>
                <a:lnTo>
                  <a:pt x="108402" y="24559"/>
                </a:lnTo>
                <a:lnTo>
                  <a:pt x="110989" y="28388"/>
                </a:lnTo>
                <a:lnTo>
                  <a:pt x="113281" y="32419"/>
                </a:lnTo>
                <a:lnTo>
                  <a:pt x="115263" y="36637"/>
                </a:lnTo>
                <a:lnTo>
                  <a:pt x="116918" y="41027"/>
                </a:lnTo>
                <a:lnTo>
                  <a:pt x="118233" y="45572"/>
                </a:lnTo>
                <a:lnTo>
                  <a:pt x="119192" y="50257"/>
                </a:lnTo>
                <a:lnTo>
                  <a:pt x="119778" y="55067"/>
                </a:lnTo>
                <a:lnTo>
                  <a:pt x="119977" y="59987"/>
                </a:lnTo>
                <a:lnTo>
                  <a:pt x="119778" y="64907"/>
                </a:lnTo>
                <a:lnTo>
                  <a:pt x="119192" y="69718"/>
                </a:lnTo>
                <a:lnTo>
                  <a:pt x="118233" y="74403"/>
                </a:lnTo>
                <a:lnTo>
                  <a:pt x="116918" y="78948"/>
                </a:lnTo>
                <a:lnTo>
                  <a:pt x="115263" y="83337"/>
                </a:lnTo>
                <a:lnTo>
                  <a:pt x="113281" y="87555"/>
                </a:lnTo>
                <a:lnTo>
                  <a:pt x="110989" y="91586"/>
                </a:lnTo>
                <a:lnTo>
                  <a:pt x="108402" y="95415"/>
                </a:lnTo>
                <a:lnTo>
                  <a:pt x="105536" y="99027"/>
                </a:lnTo>
                <a:lnTo>
                  <a:pt x="102406" y="102405"/>
                </a:lnTo>
                <a:lnTo>
                  <a:pt x="99028" y="105535"/>
                </a:lnTo>
                <a:lnTo>
                  <a:pt x="95417" y="108401"/>
                </a:lnTo>
                <a:lnTo>
                  <a:pt x="91588" y="110988"/>
                </a:lnTo>
                <a:lnTo>
                  <a:pt x="87556" y="113279"/>
                </a:lnTo>
                <a:lnTo>
                  <a:pt x="83338" y="115261"/>
                </a:lnTo>
                <a:lnTo>
                  <a:pt x="78949" y="116917"/>
                </a:lnTo>
                <a:lnTo>
                  <a:pt x="74404" y="118232"/>
                </a:lnTo>
                <a:lnTo>
                  <a:pt x="69719" y="119190"/>
                </a:lnTo>
                <a:lnTo>
                  <a:pt x="64908" y="119776"/>
                </a:lnTo>
                <a:lnTo>
                  <a:pt x="59988" y="119975"/>
                </a:lnTo>
                <a:lnTo>
                  <a:pt x="55068" y="119776"/>
                </a:lnTo>
                <a:lnTo>
                  <a:pt x="50258" y="119190"/>
                </a:lnTo>
                <a:lnTo>
                  <a:pt x="45572" y="118232"/>
                </a:lnTo>
                <a:lnTo>
                  <a:pt x="41027" y="116917"/>
                </a:lnTo>
                <a:lnTo>
                  <a:pt x="36638" y="115261"/>
                </a:lnTo>
                <a:lnTo>
                  <a:pt x="32420" y="113279"/>
                </a:lnTo>
                <a:lnTo>
                  <a:pt x="28389" y="110988"/>
                </a:lnTo>
                <a:lnTo>
                  <a:pt x="24560" y="108401"/>
                </a:lnTo>
                <a:lnTo>
                  <a:pt x="20948" y="105535"/>
                </a:lnTo>
                <a:lnTo>
                  <a:pt x="17570" y="102405"/>
                </a:lnTo>
                <a:lnTo>
                  <a:pt x="14440" y="99027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8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2"/>
          <p:cNvSpPr/>
          <p:nvPr/>
        </p:nvSpPr>
        <p:spPr>
          <a:xfrm>
            <a:off x="2929061" y="4181635"/>
            <a:ext cx="0" cy="465455"/>
          </a:xfrm>
          <a:custGeom>
            <a:rect b="b" l="l" r="r" t="t"/>
            <a:pathLst>
              <a:path extrusionOk="0" h="120000" w="120000">
                <a:moveTo>
                  <a:pt x="0" y="119871"/>
                </a:moveTo>
                <a:lnTo>
                  <a:pt x="0" y="0"/>
                </a:lnTo>
              </a:path>
            </a:pathLst>
          </a:custGeom>
          <a:noFill/>
          <a:ln cap="flat" cmpd="sng" w="19200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2"/>
          <p:cNvSpPr/>
          <p:nvPr/>
        </p:nvSpPr>
        <p:spPr>
          <a:xfrm>
            <a:off x="2929061" y="4319997"/>
            <a:ext cx="0" cy="320675"/>
          </a:xfrm>
          <a:custGeom>
            <a:rect b="b" l="l" r="r" t="t"/>
            <a:pathLst>
              <a:path extrusionOk="0" h="120000" w="120000">
                <a:moveTo>
                  <a:pt x="0" y="119818"/>
                </a:moveTo>
                <a:lnTo>
                  <a:pt x="0" y="0"/>
                </a:lnTo>
              </a:path>
            </a:pathLst>
          </a:custGeom>
          <a:noFill/>
          <a:ln cap="flat" cmpd="sng" w="44975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2"/>
          <p:cNvSpPr/>
          <p:nvPr/>
        </p:nvSpPr>
        <p:spPr>
          <a:xfrm>
            <a:off x="2913058" y="4168709"/>
            <a:ext cx="29209" cy="56515"/>
          </a:xfrm>
          <a:custGeom>
            <a:rect b="b" l="l" r="r" t="t"/>
            <a:pathLst>
              <a:path extrusionOk="0" h="120000" w="120000">
                <a:moveTo>
                  <a:pt x="59498" y="0"/>
                </a:moveTo>
                <a:lnTo>
                  <a:pt x="59498" y="119541"/>
                </a:lnTo>
              </a:path>
            </a:pathLst>
          </a:custGeom>
          <a:noFill/>
          <a:ln cap="flat" cmpd="sng" w="302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2"/>
          <p:cNvSpPr/>
          <p:nvPr/>
        </p:nvSpPr>
        <p:spPr>
          <a:xfrm>
            <a:off x="2927541" y="4162306"/>
            <a:ext cx="0" cy="692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12"/>
                </a:lnTo>
              </a:path>
            </a:pathLst>
          </a:custGeom>
          <a:noFill/>
          <a:ln cap="flat" cmpd="sng" w="43050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2"/>
          <p:cNvSpPr/>
          <p:nvPr/>
        </p:nvSpPr>
        <p:spPr>
          <a:xfrm>
            <a:off x="2237174" y="4162306"/>
            <a:ext cx="0" cy="4845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45"/>
                </a:lnTo>
              </a:path>
            </a:pathLst>
          </a:custGeom>
          <a:noFill/>
          <a:ln cap="flat" cmpd="sng" w="19325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2"/>
          <p:cNvSpPr/>
          <p:nvPr/>
        </p:nvSpPr>
        <p:spPr>
          <a:xfrm>
            <a:off x="2237228" y="4319997"/>
            <a:ext cx="0" cy="320675"/>
          </a:xfrm>
          <a:custGeom>
            <a:rect b="b" l="l" r="r" t="t"/>
            <a:pathLst>
              <a:path extrusionOk="0" h="120000" w="120000">
                <a:moveTo>
                  <a:pt x="0" y="119818"/>
                </a:moveTo>
                <a:lnTo>
                  <a:pt x="0" y="0"/>
                </a:lnTo>
              </a:path>
            </a:pathLst>
          </a:custGeom>
          <a:noFill/>
          <a:ln cap="flat" cmpd="sng" w="44975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2"/>
          <p:cNvSpPr/>
          <p:nvPr/>
        </p:nvSpPr>
        <p:spPr>
          <a:xfrm>
            <a:off x="2222679" y="4168709"/>
            <a:ext cx="27940" cy="56515"/>
          </a:xfrm>
          <a:custGeom>
            <a:rect b="b" l="l" r="r" t="t"/>
            <a:pathLst>
              <a:path extrusionOk="0" h="120000" w="120000">
                <a:moveTo>
                  <a:pt x="58765" y="0"/>
                </a:moveTo>
                <a:lnTo>
                  <a:pt x="58765" y="119541"/>
                </a:lnTo>
              </a:path>
            </a:pathLst>
          </a:custGeom>
          <a:noFill/>
          <a:ln cap="flat" cmpd="sng" w="28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2"/>
          <p:cNvSpPr/>
          <p:nvPr/>
        </p:nvSpPr>
        <p:spPr>
          <a:xfrm>
            <a:off x="2055422" y="4743176"/>
            <a:ext cx="1054100" cy="360680"/>
          </a:xfrm>
          <a:custGeom>
            <a:rect b="b" l="l" r="r" t="t"/>
            <a:pathLst>
              <a:path extrusionOk="0" h="120000" w="120000">
                <a:moveTo>
                  <a:pt x="60085" y="0"/>
                </a:moveTo>
                <a:lnTo>
                  <a:pt x="55161" y="197"/>
                </a:lnTo>
                <a:lnTo>
                  <a:pt x="50346" y="782"/>
                </a:lnTo>
                <a:lnTo>
                  <a:pt x="45655" y="1737"/>
                </a:lnTo>
                <a:lnTo>
                  <a:pt x="41104" y="3048"/>
                </a:lnTo>
                <a:lnTo>
                  <a:pt x="36708" y="4700"/>
                </a:lnTo>
                <a:lnTo>
                  <a:pt x="28446" y="8964"/>
                </a:lnTo>
                <a:lnTo>
                  <a:pt x="20993" y="14406"/>
                </a:lnTo>
                <a:lnTo>
                  <a:pt x="14472" y="20905"/>
                </a:lnTo>
                <a:lnTo>
                  <a:pt x="9008" y="28340"/>
                </a:lnTo>
                <a:lnTo>
                  <a:pt x="4725" y="36588"/>
                </a:lnTo>
                <a:lnTo>
                  <a:pt x="787" y="50217"/>
                </a:lnTo>
                <a:lnTo>
                  <a:pt x="0" y="59964"/>
                </a:lnTo>
                <a:lnTo>
                  <a:pt x="199" y="64893"/>
                </a:lnTo>
                <a:lnTo>
                  <a:pt x="3065" y="78949"/>
                </a:lnTo>
                <a:lnTo>
                  <a:pt x="6711" y="87557"/>
                </a:lnTo>
                <a:lnTo>
                  <a:pt x="11600" y="95414"/>
                </a:lnTo>
                <a:lnTo>
                  <a:pt x="17608" y="102396"/>
                </a:lnTo>
                <a:lnTo>
                  <a:pt x="24611" y="108383"/>
                </a:lnTo>
                <a:lnTo>
                  <a:pt x="32484" y="113251"/>
                </a:lnTo>
                <a:lnTo>
                  <a:pt x="41104" y="116879"/>
                </a:lnTo>
                <a:lnTo>
                  <a:pt x="45655" y="118191"/>
                </a:lnTo>
                <a:lnTo>
                  <a:pt x="50346" y="119146"/>
                </a:lnTo>
                <a:lnTo>
                  <a:pt x="55161" y="119730"/>
                </a:lnTo>
                <a:lnTo>
                  <a:pt x="60085" y="119929"/>
                </a:lnTo>
                <a:lnTo>
                  <a:pt x="65008" y="119730"/>
                </a:lnTo>
                <a:lnTo>
                  <a:pt x="69820" y="119146"/>
                </a:lnTo>
                <a:lnTo>
                  <a:pt x="74505" y="118191"/>
                </a:lnTo>
                <a:lnTo>
                  <a:pt x="79048" y="116879"/>
                </a:lnTo>
                <a:lnTo>
                  <a:pt x="83434" y="115228"/>
                </a:lnTo>
                <a:lnTo>
                  <a:pt x="91673" y="110964"/>
                </a:lnTo>
                <a:lnTo>
                  <a:pt x="99100" y="105521"/>
                </a:lnTo>
                <a:lnTo>
                  <a:pt x="105594" y="99022"/>
                </a:lnTo>
                <a:lnTo>
                  <a:pt x="111032" y="91587"/>
                </a:lnTo>
                <a:lnTo>
                  <a:pt x="115293" y="83340"/>
                </a:lnTo>
                <a:lnTo>
                  <a:pt x="119208" y="69710"/>
                </a:lnTo>
                <a:lnTo>
                  <a:pt x="119990" y="59964"/>
                </a:lnTo>
                <a:lnTo>
                  <a:pt x="119792" y="55035"/>
                </a:lnTo>
                <a:lnTo>
                  <a:pt x="116943" y="40979"/>
                </a:lnTo>
                <a:lnTo>
                  <a:pt x="113317" y="32370"/>
                </a:lnTo>
                <a:lnTo>
                  <a:pt x="108453" y="24514"/>
                </a:lnTo>
                <a:lnTo>
                  <a:pt x="102472" y="17531"/>
                </a:lnTo>
                <a:lnTo>
                  <a:pt x="95496" y="11545"/>
                </a:lnTo>
                <a:lnTo>
                  <a:pt x="87647" y="6677"/>
                </a:lnTo>
                <a:lnTo>
                  <a:pt x="79048" y="3048"/>
                </a:lnTo>
                <a:lnTo>
                  <a:pt x="74505" y="1737"/>
                </a:lnTo>
                <a:lnTo>
                  <a:pt x="69820" y="782"/>
                </a:lnTo>
                <a:lnTo>
                  <a:pt x="65008" y="197"/>
                </a:lnTo>
                <a:lnTo>
                  <a:pt x="60085" y="0"/>
                </a:lnTo>
                <a:close/>
              </a:path>
            </a:pathLst>
          </a:custGeom>
          <a:solidFill>
            <a:srgbClr val="0078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2"/>
          <p:cNvSpPr/>
          <p:nvPr/>
        </p:nvSpPr>
        <p:spPr>
          <a:xfrm>
            <a:off x="2055421" y="4743177"/>
            <a:ext cx="1054100" cy="360680"/>
          </a:xfrm>
          <a:custGeom>
            <a:rect b="b" l="l" r="r" t="t"/>
            <a:pathLst>
              <a:path extrusionOk="0" h="120000" w="120000">
                <a:moveTo>
                  <a:pt x="119990" y="59964"/>
                </a:moveTo>
                <a:lnTo>
                  <a:pt x="119792" y="64893"/>
                </a:lnTo>
                <a:lnTo>
                  <a:pt x="119208" y="69711"/>
                </a:lnTo>
                <a:lnTo>
                  <a:pt x="115293" y="83340"/>
                </a:lnTo>
                <a:lnTo>
                  <a:pt x="111032" y="91587"/>
                </a:lnTo>
                <a:lnTo>
                  <a:pt x="105594" y="99022"/>
                </a:lnTo>
                <a:lnTo>
                  <a:pt x="99101" y="105522"/>
                </a:lnTo>
                <a:lnTo>
                  <a:pt x="91673" y="110964"/>
                </a:lnTo>
                <a:lnTo>
                  <a:pt x="83434" y="115228"/>
                </a:lnTo>
                <a:lnTo>
                  <a:pt x="79048" y="116880"/>
                </a:lnTo>
                <a:lnTo>
                  <a:pt x="74505" y="118191"/>
                </a:lnTo>
                <a:lnTo>
                  <a:pt x="69820" y="119146"/>
                </a:lnTo>
                <a:lnTo>
                  <a:pt x="65008" y="119731"/>
                </a:lnTo>
                <a:lnTo>
                  <a:pt x="60085" y="119929"/>
                </a:lnTo>
                <a:lnTo>
                  <a:pt x="55161" y="119731"/>
                </a:lnTo>
                <a:lnTo>
                  <a:pt x="50346" y="119146"/>
                </a:lnTo>
                <a:lnTo>
                  <a:pt x="45655" y="118191"/>
                </a:lnTo>
                <a:lnTo>
                  <a:pt x="41104" y="116880"/>
                </a:lnTo>
                <a:lnTo>
                  <a:pt x="36708" y="115228"/>
                </a:lnTo>
                <a:lnTo>
                  <a:pt x="28446" y="110964"/>
                </a:lnTo>
                <a:lnTo>
                  <a:pt x="20993" y="105522"/>
                </a:lnTo>
                <a:lnTo>
                  <a:pt x="14472" y="99022"/>
                </a:lnTo>
                <a:lnTo>
                  <a:pt x="9008" y="91587"/>
                </a:lnTo>
                <a:lnTo>
                  <a:pt x="4725" y="83340"/>
                </a:lnTo>
                <a:lnTo>
                  <a:pt x="787" y="69711"/>
                </a:lnTo>
                <a:lnTo>
                  <a:pt x="0" y="59964"/>
                </a:lnTo>
                <a:lnTo>
                  <a:pt x="199" y="55035"/>
                </a:lnTo>
                <a:lnTo>
                  <a:pt x="3065" y="40979"/>
                </a:lnTo>
                <a:lnTo>
                  <a:pt x="6711" y="32370"/>
                </a:lnTo>
                <a:lnTo>
                  <a:pt x="11600" y="24514"/>
                </a:lnTo>
                <a:lnTo>
                  <a:pt x="17608" y="17531"/>
                </a:lnTo>
                <a:lnTo>
                  <a:pt x="24611" y="11545"/>
                </a:lnTo>
                <a:lnTo>
                  <a:pt x="32484" y="6677"/>
                </a:lnTo>
                <a:lnTo>
                  <a:pt x="41104" y="3048"/>
                </a:lnTo>
                <a:lnTo>
                  <a:pt x="45655" y="1737"/>
                </a:lnTo>
                <a:lnTo>
                  <a:pt x="50346" y="782"/>
                </a:lnTo>
                <a:lnTo>
                  <a:pt x="55161" y="197"/>
                </a:lnTo>
                <a:lnTo>
                  <a:pt x="60085" y="0"/>
                </a:lnTo>
                <a:lnTo>
                  <a:pt x="65008" y="197"/>
                </a:lnTo>
                <a:lnTo>
                  <a:pt x="69820" y="782"/>
                </a:lnTo>
                <a:lnTo>
                  <a:pt x="74505" y="1737"/>
                </a:lnTo>
                <a:lnTo>
                  <a:pt x="79048" y="3048"/>
                </a:lnTo>
                <a:lnTo>
                  <a:pt x="83434" y="4700"/>
                </a:lnTo>
                <a:lnTo>
                  <a:pt x="91673" y="8964"/>
                </a:lnTo>
                <a:lnTo>
                  <a:pt x="99101" y="14406"/>
                </a:lnTo>
                <a:lnTo>
                  <a:pt x="105594" y="20905"/>
                </a:lnTo>
                <a:lnTo>
                  <a:pt x="111032" y="28340"/>
                </a:lnTo>
                <a:lnTo>
                  <a:pt x="115293" y="36588"/>
                </a:lnTo>
                <a:lnTo>
                  <a:pt x="119208" y="50217"/>
                </a:lnTo>
                <a:lnTo>
                  <a:pt x="119792" y="55035"/>
                </a:lnTo>
                <a:lnTo>
                  <a:pt x="119990" y="59964"/>
                </a:lnTo>
                <a:close/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2"/>
          <p:cNvSpPr/>
          <p:nvPr/>
        </p:nvSpPr>
        <p:spPr>
          <a:xfrm>
            <a:off x="2053821" y="4670732"/>
            <a:ext cx="1056005" cy="2578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47"/>
                </a:lnTo>
                <a:lnTo>
                  <a:pt x="119955" y="119847"/>
                </a:lnTo>
                <a:lnTo>
                  <a:pt x="1199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8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2"/>
          <p:cNvSpPr/>
          <p:nvPr/>
        </p:nvSpPr>
        <p:spPr>
          <a:xfrm>
            <a:off x="2055422" y="4485684"/>
            <a:ext cx="1054100" cy="360680"/>
          </a:xfrm>
          <a:custGeom>
            <a:rect b="b" l="l" r="r" t="t"/>
            <a:pathLst>
              <a:path extrusionOk="0" h="120000" w="120000">
                <a:moveTo>
                  <a:pt x="60085" y="0"/>
                </a:moveTo>
                <a:lnTo>
                  <a:pt x="55161" y="197"/>
                </a:lnTo>
                <a:lnTo>
                  <a:pt x="50346" y="782"/>
                </a:lnTo>
                <a:lnTo>
                  <a:pt x="45655" y="1738"/>
                </a:lnTo>
                <a:lnTo>
                  <a:pt x="41104" y="3049"/>
                </a:lnTo>
                <a:lnTo>
                  <a:pt x="36708" y="4701"/>
                </a:lnTo>
                <a:lnTo>
                  <a:pt x="28446" y="8965"/>
                </a:lnTo>
                <a:lnTo>
                  <a:pt x="20993" y="14408"/>
                </a:lnTo>
                <a:lnTo>
                  <a:pt x="14472" y="20908"/>
                </a:lnTo>
                <a:lnTo>
                  <a:pt x="9008" y="28344"/>
                </a:lnTo>
                <a:lnTo>
                  <a:pt x="4725" y="36592"/>
                </a:lnTo>
                <a:lnTo>
                  <a:pt x="787" y="50222"/>
                </a:lnTo>
                <a:lnTo>
                  <a:pt x="0" y="59969"/>
                </a:lnTo>
                <a:lnTo>
                  <a:pt x="199" y="64899"/>
                </a:lnTo>
                <a:lnTo>
                  <a:pt x="3065" y="78955"/>
                </a:lnTo>
                <a:lnTo>
                  <a:pt x="6711" y="87563"/>
                </a:lnTo>
                <a:lnTo>
                  <a:pt x="11600" y="95419"/>
                </a:lnTo>
                <a:lnTo>
                  <a:pt x="17608" y="102402"/>
                </a:lnTo>
                <a:lnTo>
                  <a:pt x="24611" y="108388"/>
                </a:lnTo>
                <a:lnTo>
                  <a:pt x="32484" y="113257"/>
                </a:lnTo>
                <a:lnTo>
                  <a:pt x="41104" y="116885"/>
                </a:lnTo>
                <a:lnTo>
                  <a:pt x="45655" y="118196"/>
                </a:lnTo>
                <a:lnTo>
                  <a:pt x="50346" y="119151"/>
                </a:lnTo>
                <a:lnTo>
                  <a:pt x="55161" y="119736"/>
                </a:lnTo>
                <a:lnTo>
                  <a:pt x="60085" y="119934"/>
                </a:lnTo>
                <a:lnTo>
                  <a:pt x="65008" y="119736"/>
                </a:lnTo>
                <a:lnTo>
                  <a:pt x="69820" y="119151"/>
                </a:lnTo>
                <a:lnTo>
                  <a:pt x="74505" y="118196"/>
                </a:lnTo>
                <a:lnTo>
                  <a:pt x="79048" y="116885"/>
                </a:lnTo>
                <a:lnTo>
                  <a:pt x="83434" y="115233"/>
                </a:lnTo>
                <a:lnTo>
                  <a:pt x="91673" y="110970"/>
                </a:lnTo>
                <a:lnTo>
                  <a:pt x="99100" y="105527"/>
                </a:lnTo>
                <a:lnTo>
                  <a:pt x="105594" y="99027"/>
                </a:lnTo>
                <a:lnTo>
                  <a:pt x="111032" y="91593"/>
                </a:lnTo>
                <a:lnTo>
                  <a:pt x="115293" y="83345"/>
                </a:lnTo>
                <a:lnTo>
                  <a:pt x="119208" y="69716"/>
                </a:lnTo>
                <a:lnTo>
                  <a:pt x="119990" y="59969"/>
                </a:lnTo>
                <a:lnTo>
                  <a:pt x="119792" y="55040"/>
                </a:lnTo>
                <a:lnTo>
                  <a:pt x="116943" y="40983"/>
                </a:lnTo>
                <a:lnTo>
                  <a:pt x="113317" y="32374"/>
                </a:lnTo>
                <a:lnTo>
                  <a:pt x="108453" y="24517"/>
                </a:lnTo>
                <a:lnTo>
                  <a:pt x="102472" y="17534"/>
                </a:lnTo>
                <a:lnTo>
                  <a:pt x="95496" y="11547"/>
                </a:lnTo>
                <a:lnTo>
                  <a:pt x="87647" y="6678"/>
                </a:lnTo>
                <a:lnTo>
                  <a:pt x="79048" y="3049"/>
                </a:lnTo>
                <a:lnTo>
                  <a:pt x="74505" y="1738"/>
                </a:lnTo>
                <a:lnTo>
                  <a:pt x="69820" y="782"/>
                </a:lnTo>
                <a:lnTo>
                  <a:pt x="65008" y="197"/>
                </a:lnTo>
                <a:lnTo>
                  <a:pt x="60085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2"/>
          <p:cNvSpPr/>
          <p:nvPr/>
        </p:nvSpPr>
        <p:spPr>
          <a:xfrm>
            <a:off x="2055421" y="4485684"/>
            <a:ext cx="1054100" cy="360680"/>
          </a:xfrm>
          <a:custGeom>
            <a:rect b="b" l="l" r="r" t="t"/>
            <a:pathLst>
              <a:path extrusionOk="0" h="120000" w="120000">
                <a:moveTo>
                  <a:pt x="119990" y="59970"/>
                </a:moveTo>
                <a:lnTo>
                  <a:pt x="119792" y="64899"/>
                </a:lnTo>
                <a:lnTo>
                  <a:pt x="119208" y="69716"/>
                </a:lnTo>
                <a:lnTo>
                  <a:pt x="115293" y="83345"/>
                </a:lnTo>
                <a:lnTo>
                  <a:pt x="111032" y="91593"/>
                </a:lnTo>
                <a:lnTo>
                  <a:pt x="105594" y="99027"/>
                </a:lnTo>
                <a:lnTo>
                  <a:pt x="99101" y="105527"/>
                </a:lnTo>
                <a:lnTo>
                  <a:pt x="91673" y="110970"/>
                </a:lnTo>
                <a:lnTo>
                  <a:pt x="83434" y="115233"/>
                </a:lnTo>
                <a:lnTo>
                  <a:pt x="79048" y="116885"/>
                </a:lnTo>
                <a:lnTo>
                  <a:pt x="74505" y="118196"/>
                </a:lnTo>
                <a:lnTo>
                  <a:pt x="69820" y="119152"/>
                </a:lnTo>
                <a:lnTo>
                  <a:pt x="65008" y="119736"/>
                </a:lnTo>
                <a:lnTo>
                  <a:pt x="60085" y="119934"/>
                </a:lnTo>
                <a:lnTo>
                  <a:pt x="55161" y="119736"/>
                </a:lnTo>
                <a:lnTo>
                  <a:pt x="50346" y="119152"/>
                </a:lnTo>
                <a:lnTo>
                  <a:pt x="45655" y="118196"/>
                </a:lnTo>
                <a:lnTo>
                  <a:pt x="41104" y="116885"/>
                </a:lnTo>
                <a:lnTo>
                  <a:pt x="36708" y="115233"/>
                </a:lnTo>
                <a:lnTo>
                  <a:pt x="28446" y="110970"/>
                </a:lnTo>
                <a:lnTo>
                  <a:pt x="20993" y="105527"/>
                </a:lnTo>
                <a:lnTo>
                  <a:pt x="14472" y="99027"/>
                </a:lnTo>
                <a:lnTo>
                  <a:pt x="9008" y="91593"/>
                </a:lnTo>
                <a:lnTo>
                  <a:pt x="4725" y="83345"/>
                </a:lnTo>
                <a:lnTo>
                  <a:pt x="787" y="69716"/>
                </a:lnTo>
                <a:lnTo>
                  <a:pt x="0" y="59970"/>
                </a:lnTo>
                <a:lnTo>
                  <a:pt x="199" y="55040"/>
                </a:lnTo>
                <a:lnTo>
                  <a:pt x="3065" y="40983"/>
                </a:lnTo>
                <a:lnTo>
                  <a:pt x="6711" y="32374"/>
                </a:lnTo>
                <a:lnTo>
                  <a:pt x="11600" y="24517"/>
                </a:lnTo>
                <a:lnTo>
                  <a:pt x="17608" y="17534"/>
                </a:lnTo>
                <a:lnTo>
                  <a:pt x="24611" y="11547"/>
                </a:lnTo>
                <a:lnTo>
                  <a:pt x="32484" y="6678"/>
                </a:lnTo>
                <a:lnTo>
                  <a:pt x="41104" y="3049"/>
                </a:lnTo>
                <a:lnTo>
                  <a:pt x="45655" y="1738"/>
                </a:lnTo>
                <a:lnTo>
                  <a:pt x="50346" y="782"/>
                </a:lnTo>
                <a:lnTo>
                  <a:pt x="55161" y="197"/>
                </a:lnTo>
                <a:lnTo>
                  <a:pt x="60085" y="0"/>
                </a:lnTo>
                <a:lnTo>
                  <a:pt x="65008" y="197"/>
                </a:lnTo>
                <a:lnTo>
                  <a:pt x="69820" y="782"/>
                </a:lnTo>
                <a:lnTo>
                  <a:pt x="74505" y="1738"/>
                </a:lnTo>
                <a:lnTo>
                  <a:pt x="79048" y="3049"/>
                </a:lnTo>
                <a:lnTo>
                  <a:pt x="83434" y="4701"/>
                </a:lnTo>
                <a:lnTo>
                  <a:pt x="91673" y="8965"/>
                </a:lnTo>
                <a:lnTo>
                  <a:pt x="99101" y="14408"/>
                </a:lnTo>
                <a:lnTo>
                  <a:pt x="105594" y="20909"/>
                </a:lnTo>
                <a:lnTo>
                  <a:pt x="111032" y="28344"/>
                </a:lnTo>
                <a:lnTo>
                  <a:pt x="115293" y="36592"/>
                </a:lnTo>
                <a:lnTo>
                  <a:pt x="119208" y="50222"/>
                </a:lnTo>
                <a:lnTo>
                  <a:pt x="119792" y="55040"/>
                </a:lnTo>
                <a:lnTo>
                  <a:pt x="119990" y="59970"/>
                </a:lnTo>
                <a:close/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2"/>
          <p:cNvSpPr/>
          <p:nvPr/>
        </p:nvSpPr>
        <p:spPr>
          <a:xfrm>
            <a:off x="2596029" y="4533991"/>
            <a:ext cx="347980" cy="118110"/>
          </a:xfrm>
          <a:custGeom>
            <a:rect b="b" l="l" r="r" t="t"/>
            <a:pathLst>
              <a:path extrusionOk="0" h="120000" w="120000">
                <a:moveTo>
                  <a:pt x="104313" y="0"/>
                </a:moveTo>
                <a:lnTo>
                  <a:pt x="27761" y="0"/>
                </a:lnTo>
                <a:lnTo>
                  <a:pt x="59938" y="22913"/>
                </a:lnTo>
                <a:lnTo>
                  <a:pt x="0" y="93252"/>
                </a:lnTo>
                <a:lnTo>
                  <a:pt x="26658" y="119412"/>
                </a:lnTo>
                <a:lnTo>
                  <a:pt x="89908" y="45813"/>
                </a:lnTo>
                <a:lnTo>
                  <a:pt x="114941" y="45813"/>
                </a:lnTo>
                <a:lnTo>
                  <a:pt x="104313" y="0"/>
                </a:lnTo>
                <a:close/>
              </a:path>
              <a:path extrusionOk="0" h="120000" w="120000">
                <a:moveTo>
                  <a:pt x="114941" y="45813"/>
                </a:moveTo>
                <a:lnTo>
                  <a:pt x="89908" y="45813"/>
                </a:lnTo>
                <a:lnTo>
                  <a:pt x="119877" y="67092"/>
                </a:lnTo>
                <a:lnTo>
                  <a:pt x="114941" y="458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2"/>
          <p:cNvSpPr/>
          <p:nvPr/>
        </p:nvSpPr>
        <p:spPr>
          <a:xfrm>
            <a:off x="2217873" y="4673936"/>
            <a:ext cx="346075" cy="118110"/>
          </a:xfrm>
          <a:custGeom>
            <a:rect b="b" l="l" r="r" t="t"/>
            <a:pathLst>
              <a:path extrusionOk="0" h="120000" w="120000">
                <a:moveTo>
                  <a:pt x="0" y="53943"/>
                </a:moveTo>
                <a:lnTo>
                  <a:pt x="15644" y="119412"/>
                </a:lnTo>
                <a:lnTo>
                  <a:pt x="92062" y="119412"/>
                </a:lnTo>
                <a:lnTo>
                  <a:pt x="60265" y="96508"/>
                </a:lnTo>
                <a:lnTo>
                  <a:pt x="78330" y="75222"/>
                </a:lnTo>
                <a:lnTo>
                  <a:pt x="29577" y="75222"/>
                </a:lnTo>
                <a:lnTo>
                  <a:pt x="0" y="53943"/>
                </a:lnTo>
                <a:close/>
              </a:path>
              <a:path extrusionOk="0" h="120000" w="120000">
                <a:moveTo>
                  <a:pt x="93174" y="0"/>
                </a:moveTo>
                <a:lnTo>
                  <a:pt x="29577" y="75222"/>
                </a:lnTo>
                <a:lnTo>
                  <a:pt x="78330" y="75222"/>
                </a:lnTo>
                <a:lnTo>
                  <a:pt x="119972" y="26159"/>
                </a:lnTo>
                <a:lnTo>
                  <a:pt x="931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2"/>
          <p:cNvSpPr/>
          <p:nvPr/>
        </p:nvSpPr>
        <p:spPr>
          <a:xfrm>
            <a:off x="2235629" y="4530792"/>
            <a:ext cx="347980" cy="117475"/>
          </a:xfrm>
          <a:custGeom>
            <a:rect b="b" l="l" r="r" t="t"/>
            <a:pathLst>
              <a:path extrusionOk="0" h="120000" w="120000">
                <a:moveTo>
                  <a:pt x="27204" y="0"/>
                </a:moveTo>
                <a:lnTo>
                  <a:pt x="0" y="26306"/>
                </a:lnTo>
                <a:lnTo>
                  <a:pt x="59932" y="97024"/>
                </a:lnTo>
                <a:lnTo>
                  <a:pt x="28309" y="119919"/>
                </a:lnTo>
                <a:lnTo>
                  <a:pt x="104309" y="119919"/>
                </a:lnTo>
                <a:lnTo>
                  <a:pt x="114800" y="75629"/>
                </a:lnTo>
                <a:lnTo>
                  <a:pt x="90452" y="75629"/>
                </a:lnTo>
                <a:lnTo>
                  <a:pt x="27204" y="0"/>
                </a:lnTo>
                <a:close/>
              </a:path>
              <a:path extrusionOk="0" h="120000" w="120000">
                <a:moveTo>
                  <a:pt x="119867" y="54235"/>
                </a:moveTo>
                <a:lnTo>
                  <a:pt x="90452" y="75629"/>
                </a:lnTo>
                <a:lnTo>
                  <a:pt x="114800" y="75629"/>
                </a:lnTo>
                <a:lnTo>
                  <a:pt x="119867" y="542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2584827" y="4682074"/>
            <a:ext cx="347980" cy="117475"/>
          </a:xfrm>
          <a:custGeom>
            <a:rect b="b" l="l" r="r" t="t"/>
            <a:pathLst>
              <a:path extrusionOk="0" h="120000" w="120000">
                <a:moveTo>
                  <a:pt x="79368" y="45922"/>
                </a:moveTo>
                <a:lnTo>
                  <a:pt x="29417" y="45922"/>
                </a:lnTo>
                <a:lnTo>
                  <a:pt x="92667" y="119924"/>
                </a:lnTo>
                <a:lnTo>
                  <a:pt x="119868" y="93622"/>
                </a:lnTo>
                <a:lnTo>
                  <a:pt x="79368" y="45922"/>
                </a:lnTo>
                <a:close/>
              </a:path>
              <a:path extrusionOk="0" h="120000" w="120000">
                <a:moveTo>
                  <a:pt x="92106" y="0"/>
                </a:moveTo>
                <a:lnTo>
                  <a:pt x="15517" y="0"/>
                </a:lnTo>
                <a:lnTo>
                  <a:pt x="0" y="67316"/>
                </a:lnTo>
                <a:lnTo>
                  <a:pt x="29417" y="45922"/>
                </a:lnTo>
                <a:lnTo>
                  <a:pt x="79368" y="45922"/>
                </a:lnTo>
                <a:lnTo>
                  <a:pt x="59929" y="23027"/>
                </a:lnTo>
                <a:lnTo>
                  <a:pt x="921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2"/>
          <p:cNvSpPr/>
          <p:nvPr/>
        </p:nvSpPr>
        <p:spPr>
          <a:xfrm>
            <a:off x="2602430" y="4540388"/>
            <a:ext cx="347980" cy="118110"/>
          </a:xfrm>
          <a:custGeom>
            <a:rect b="b" l="l" r="r" t="t"/>
            <a:pathLst>
              <a:path extrusionOk="0" h="120000" w="120000">
                <a:moveTo>
                  <a:pt x="104369" y="0"/>
                </a:moveTo>
                <a:lnTo>
                  <a:pt x="27761" y="0"/>
                </a:lnTo>
                <a:lnTo>
                  <a:pt x="59938" y="22915"/>
                </a:lnTo>
                <a:lnTo>
                  <a:pt x="0" y="93258"/>
                </a:lnTo>
                <a:lnTo>
                  <a:pt x="26658" y="119417"/>
                </a:lnTo>
                <a:lnTo>
                  <a:pt x="89908" y="45818"/>
                </a:lnTo>
                <a:lnTo>
                  <a:pt x="114959" y="45818"/>
                </a:lnTo>
                <a:lnTo>
                  <a:pt x="104369" y="0"/>
                </a:lnTo>
                <a:close/>
              </a:path>
              <a:path extrusionOk="0" h="120000" w="120000">
                <a:moveTo>
                  <a:pt x="114959" y="45818"/>
                </a:moveTo>
                <a:lnTo>
                  <a:pt x="89908" y="45818"/>
                </a:lnTo>
                <a:lnTo>
                  <a:pt x="119877" y="67098"/>
                </a:lnTo>
                <a:lnTo>
                  <a:pt x="114959" y="458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2"/>
          <p:cNvSpPr/>
          <p:nvPr/>
        </p:nvSpPr>
        <p:spPr>
          <a:xfrm>
            <a:off x="2224280" y="4680474"/>
            <a:ext cx="346075" cy="117475"/>
          </a:xfrm>
          <a:custGeom>
            <a:rect b="b" l="l" r="r" t="t"/>
            <a:pathLst>
              <a:path extrusionOk="0" h="120000" w="120000">
                <a:moveTo>
                  <a:pt x="0" y="54235"/>
                </a:moveTo>
                <a:lnTo>
                  <a:pt x="15644" y="119919"/>
                </a:lnTo>
                <a:lnTo>
                  <a:pt x="92062" y="119919"/>
                </a:lnTo>
                <a:lnTo>
                  <a:pt x="60265" y="96891"/>
                </a:lnTo>
                <a:lnTo>
                  <a:pt x="78361" y="75496"/>
                </a:lnTo>
                <a:lnTo>
                  <a:pt x="29577" y="75496"/>
                </a:lnTo>
                <a:lnTo>
                  <a:pt x="0" y="54235"/>
                </a:lnTo>
                <a:close/>
              </a:path>
              <a:path extrusionOk="0" h="120000" w="120000">
                <a:moveTo>
                  <a:pt x="93218" y="0"/>
                </a:moveTo>
                <a:lnTo>
                  <a:pt x="29577" y="75496"/>
                </a:lnTo>
                <a:lnTo>
                  <a:pt x="78361" y="75496"/>
                </a:lnTo>
                <a:lnTo>
                  <a:pt x="119972" y="26300"/>
                </a:lnTo>
                <a:lnTo>
                  <a:pt x="93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2"/>
          <p:cNvSpPr/>
          <p:nvPr/>
        </p:nvSpPr>
        <p:spPr>
          <a:xfrm>
            <a:off x="2242036" y="4537190"/>
            <a:ext cx="347980" cy="118110"/>
          </a:xfrm>
          <a:custGeom>
            <a:rect b="b" l="l" r="r" t="t"/>
            <a:pathLst>
              <a:path extrusionOk="0" h="120000" w="120000">
                <a:moveTo>
                  <a:pt x="27203" y="0"/>
                </a:moveTo>
                <a:lnTo>
                  <a:pt x="0" y="26165"/>
                </a:lnTo>
                <a:lnTo>
                  <a:pt x="59932" y="96508"/>
                </a:lnTo>
                <a:lnTo>
                  <a:pt x="28309" y="119417"/>
                </a:lnTo>
                <a:lnTo>
                  <a:pt x="104308" y="119417"/>
                </a:lnTo>
                <a:lnTo>
                  <a:pt x="114810" y="75227"/>
                </a:lnTo>
                <a:lnTo>
                  <a:pt x="90452" y="75227"/>
                </a:lnTo>
                <a:lnTo>
                  <a:pt x="27203" y="0"/>
                </a:lnTo>
                <a:close/>
              </a:path>
              <a:path extrusionOk="0" h="120000" w="120000">
                <a:moveTo>
                  <a:pt x="119867" y="53948"/>
                </a:moveTo>
                <a:lnTo>
                  <a:pt x="90452" y="75227"/>
                </a:lnTo>
                <a:lnTo>
                  <a:pt x="114810" y="75227"/>
                </a:lnTo>
                <a:lnTo>
                  <a:pt x="119867" y="539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2"/>
          <p:cNvSpPr/>
          <p:nvPr/>
        </p:nvSpPr>
        <p:spPr>
          <a:xfrm>
            <a:off x="2591255" y="4688476"/>
            <a:ext cx="347980" cy="117475"/>
          </a:xfrm>
          <a:custGeom>
            <a:rect b="b" l="l" r="r" t="t"/>
            <a:pathLst>
              <a:path extrusionOk="0" h="120000" w="120000">
                <a:moveTo>
                  <a:pt x="79473" y="46061"/>
                </a:moveTo>
                <a:lnTo>
                  <a:pt x="29408" y="46061"/>
                </a:lnTo>
                <a:lnTo>
                  <a:pt x="92658" y="119925"/>
                </a:lnTo>
                <a:lnTo>
                  <a:pt x="119858" y="93624"/>
                </a:lnTo>
                <a:lnTo>
                  <a:pt x="79473" y="46061"/>
                </a:lnTo>
                <a:close/>
              </a:path>
              <a:path extrusionOk="0" h="120000" w="120000">
                <a:moveTo>
                  <a:pt x="92096" y="0"/>
                </a:moveTo>
                <a:lnTo>
                  <a:pt x="15508" y="0"/>
                </a:lnTo>
                <a:lnTo>
                  <a:pt x="0" y="67322"/>
                </a:lnTo>
                <a:lnTo>
                  <a:pt x="29408" y="46061"/>
                </a:lnTo>
                <a:lnTo>
                  <a:pt x="79473" y="46061"/>
                </a:lnTo>
                <a:lnTo>
                  <a:pt x="59919" y="23032"/>
                </a:lnTo>
                <a:lnTo>
                  <a:pt x="92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2"/>
          <p:cNvSpPr/>
          <p:nvPr/>
        </p:nvSpPr>
        <p:spPr>
          <a:xfrm>
            <a:off x="2055421" y="4669133"/>
            <a:ext cx="0" cy="25907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2"/>
          <p:cNvSpPr/>
          <p:nvPr/>
        </p:nvSpPr>
        <p:spPr>
          <a:xfrm>
            <a:off x="3109438" y="4669133"/>
            <a:ext cx="0" cy="25907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2"/>
          <p:cNvSpPr/>
          <p:nvPr/>
        </p:nvSpPr>
        <p:spPr>
          <a:xfrm>
            <a:off x="7106775" y="3854334"/>
            <a:ext cx="1670050" cy="1560830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2"/>
                </a:lnTo>
                <a:lnTo>
                  <a:pt x="3058" y="41027"/>
                </a:lnTo>
                <a:lnTo>
                  <a:pt x="4715" y="36637"/>
                </a:lnTo>
                <a:lnTo>
                  <a:pt x="6697" y="32419"/>
                </a:lnTo>
                <a:lnTo>
                  <a:pt x="8989" y="28388"/>
                </a:lnTo>
                <a:lnTo>
                  <a:pt x="11576" y="24559"/>
                </a:lnTo>
                <a:lnTo>
                  <a:pt x="14443" y="20948"/>
                </a:lnTo>
                <a:lnTo>
                  <a:pt x="17573" y="17569"/>
                </a:lnTo>
                <a:lnTo>
                  <a:pt x="20952" y="14440"/>
                </a:lnTo>
                <a:lnTo>
                  <a:pt x="24564" y="11574"/>
                </a:lnTo>
                <a:lnTo>
                  <a:pt x="28394" y="8987"/>
                </a:lnTo>
                <a:lnTo>
                  <a:pt x="32426" y="6695"/>
                </a:lnTo>
                <a:lnTo>
                  <a:pt x="36645" y="4714"/>
                </a:lnTo>
                <a:lnTo>
                  <a:pt x="41035" y="3058"/>
                </a:lnTo>
                <a:lnTo>
                  <a:pt x="45581" y="1743"/>
                </a:lnTo>
                <a:lnTo>
                  <a:pt x="50267" y="785"/>
                </a:lnTo>
                <a:lnTo>
                  <a:pt x="55078" y="198"/>
                </a:lnTo>
                <a:lnTo>
                  <a:pt x="59999" y="0"/>
                </a:lnTo>
                <a:lnTo>
                  <a:pt x="64920" y="198"/>
                </a:lnTo>
                <a:lnTo>
                  <a:pt x="69732" y="785"/>
                </a:lnTo>
                <a:lnTo>
                  <a:pt x="74418" y="1743"/>
                </a:lnTo>
                <a:lnTo>
                  <a:pt x="78964" y="3058"/>
                </a:lnTo>
                <a:lnTo>
                  <a:pt x="83354" y="4714"/>
                </a:lnTo>
                <a:lnTo>
                  <a:pt x="87573" y="6695"/>
                </a:lnTo>
                <a:lnTo>
                  <a:pt x="91605" y="8987"/>
                </a:lnTo>
                <a:lnTo>
                  <a:pt x="95435" y="11574"/>
                </a:lnTo>
                <a:lnTo>
                  <a:pt x="99047" y="14440"/>
                </a:lnTo>
                <a:lnTo>
                  <a:pt x="102426" y="17569"/>
                </a:lnTo>
                <a:lnTo>
                  <a:pt x="105556" y="20948"/>
                </a:lnTo>
                <a:lnTo>
                  <a:pt x="108423" y="24559"/>
                </a:lnTo>
                <a:lnTo>
                  <a:pt x="111010" y="28388"/>
                </a:lnTo>
                <a:lnTo>
                  <a:pt x="113302" y="32419"/>
                </a:lnTo>
                <a:lnTo>
                  <a:pt x="115284" y="36637"/>
                </a:lnTo>
                <a:lnTo>
                  <a:pt x="116941" y="41027"/>
                </a:lnTo>
                <a:lnTo>
                  <a:pt x="118256" y="45572"/>
                </a:lnTo>
                <a:lnTo>
                  <a:pt x="119214" y="50257"/>
                </a:lnTo>
                <a:lnTo>
                  <a:pt x="119801" y="55067"/>
                </a:lnTo>
                <a:lnTo>
                  <a:pt x="119999" y="59987"/>
                </a:lnTo>
                <a:lnTo>
                  <a:pt x="119801" y="64907"/>
                </a:lnTo>
                <a:lnTo>
                  <a:pt x="119214" y="69718"/>
                </a:lnTo>
                <a:lnTo>
                  <a:pt x="118256" y="74403"/>
                </a:lnTo>
                <a:lnTo>
                  <a:pt x="116941" y="78948"/>
                </a:lnTo>
                <a:lnTo>
                  <a:pt x="115284" y="83337"/>
                </a:lnTo>
                <a:lnTo>
                  <a:pt x="113302" y="87555"/>
                </a:lnTo>
                <a:lnTo>
                  <a:pt x="111010" y="91586"/>
                </a:lnTo>
                <a:lnTo>
                  <a:pt x="108423" y="95415"/>
                </a:lnTo>
                <a:lnTo>
                  <a:pt x="105556" y="99027"/>
                </a:lnTo>
                <a:lnTo>
                  <a:pt x="102426" y="102405"/>
                </a:lnTo>
                <a:lnTo>
                  <a:pt x="99047" y="105535"/>
                </a:lnTo>
                <a:lnTo>
                  <a:pt x="95435" y="108401"/>
                </a:lnTo>
                <a:lnTo>
                  <a:pt x="91605" y="110988"/>
                </a:lnTo>
                <a:lnTo>
                  <a:pt x="87573" y="113279"/>
                </a:lnTo>
                <a:lnTo>
                  <a:pt x="83354" y="115261"/>
                </a:lnTo>
                <a:lnTo>
                  <a:pt x="78964" y="116917"/>
                </a:lnTo>
                <a:lnTo>
                  <a:pt x="74418" y="118232"/>
                </a:lnTo>
                <a:lnTo>
                  <a:pt x="69732" y="119190"/>
                </a:lnTo>
                <a:lnTo>
                  <a:pt x="64920" y="119776"/>
                </a:lnTo>
                <a:lnTo>
                  <a:pt x="59999" y="119975"/>
                </a:lnTo>
                <a:lnTo>
                  <a:pt x="55078" y="119776"/>
                </a:lnTo>
                <a:lnTo>
                  <a:pt x="50267" y="119190"/>
                </a:lnTo>
                <a:lnTo>
                  <a:pt x="45581" y="118232"/>
                </a:lnTo>
                <a:lnTo>
                  <a:pt x="41035" y="116917"/>
                </a:lnTo>
                <a:lnTo>
                  <a:pt x="36645" y="115261"/>
                </a:lnTo>
                <a:lnTo>
                  <a:pt x="32426" y="113279"/>
                </a:lnTo>
                <a:lnTo>
                  <a:pt x="28394" y="110988"/>
                </a:lnTo>
                <a:lnTo>
                  <a:pt x="24564" y="108401"/>
                </a:lnTo>
                <a:lnTo>
                  <a:pt x="20952" y="105535"/>
                </a:lnTo>
                <a:lnTo>
                  <a:pt x="17573" y="102405"/>
                </a:lnTo>
                <a:lnTo>
                  <a:pt x="14443" y="99027"/>
                </a:lnTo>
                <a:lnTo>
                  <a:pt x="11576" y="95415"/>
                </a:lnTo>
                <a:lnTo>
                  <a:pt x="8989" y="91586"/>
                </a:lnTo>
                <a:lnTo>
                  <a:pt x="6697" y="87555"/>
                </a:lnTo>
                <a:lnTo>
                  <a:pt x="4715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8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25375">
            <a:solidFill>
              <a:srgbClr val="49BE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2"/>
          <p:cNvSpPr/>
          <p:nvPr/>
        </p:nvSpPr>
        <p:spPr>
          <a:xfrm>
            <a:off x="7491345" y="4710857"/>
            <a:ext cx="887094" cy="261620"/>
          </a:xfrm>
          <a:custGeom>
            <a:rect b="b" l="l" r="r" t="t"/>
            <a:pathLst>
              <a:path extrusionOk="0" h="120000" w="120000">
                <a:moveTo>
                  <a:pt x="119997" y="0"/>
                </a:moveTo>
                <a:lnTo>
                  <a:pt x="35535" y="0"/>
                </a:lnTo>
                <a:lnTo>
                  <a:pt x="0" y="119883"/>
                </a:lnTo>
                <a:lnTo>
                  <a:pt x="84462" y="119883"/>
                </a:lnTo>
                <a:lnTo>
                  <a:pt x="119997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2"/>
          <p:cNvSpPr/>
          <p:nvPr/>
        </p:nvSpPr>
        <p:spPr>
          <a:xfrm>
            <a:off x="7491345" y="4710857"/>
            <a:ext cx="887094" cy="261620"/>
          </a:xfrm>
          <a:custGeom>
            <a:rect b="b" l="l" r="r" t="t"/>
            <a:pathLst>
              <a:path extrusionOk="0" h="120000" w="120000">
                <a:moveTo>
                  <a:pt x="119997" y="0"/>
                </a:moveTo>
                <a:lnTo>
                  <a:pt x="35535" y="0"/>
                </a:lnTo>
                <a:lnTo>
                  <a:pt x="0" y="119883"/>
                </a:lnTo>
                <a:lnTo>
                  <a:pt x="84462" y="119883"/>
                </a:lnTo>
                <a:lnTo>
                  <a:pt x="119997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2"/>
          <p:cNvSpPr/>
          <p:nvPr/>
        </p:nvSpPr>
        <p:spPr>
          <a:xfrm>
            <a:off x="7491345" y="4710857"/>
            <a:ext cx="887094" cy="261620"/>
          </a:xfrm>
          <a:custGeom>
            <a:rect b="b" l="l" r="r" t="t"/>
            <a:pathLst>
              <a:path extrusionOk="0" h="120000" w="120000">
                <a:moveTo>
                  <a:pt x="119997" y="0"/>
                </a:moveTo>
                <a:lnTo>
                  <a:pt x="102387" y="59410"/>
                </a:lnTo>
                <a:lnTo>
                  <a:pt x="84462" y="119883"/>
                </a:lnTo>
                <a:lnTo>
                  <a:pt x="0" y="119883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2"/>
          <p:cNvSpPr/>
          <p:nvPr/>
        </p:nvSpPr>
        <p:spPr>
          <a:xfrm>
            <a:off x="7777986" y="4928073"/>
            <a:ext cx="61594" cy="241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6658" y="110461"/>
                </a:lnTo>
                <a:lnTo>
                  <a:pt x="119561" y="117946"/>
                </a:lnTo>
              </a:path>
            </a:pathLst>
          </a:custGeom>
          <a:noFill/>
          <a:ln cap="flat" cmpd="sng" w="1017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2"/>
          <p:cNvSpPr/>
          <p:nvPr/>
        </p:nvSpPr>
        <p:spPr>
          <a:xfrm>
            <a:off x="7832531" y="4933761"/>
            <a:ext cx="53340" cy="18415"/>
          </a:xfrm>
          <a:custGeom>
            <a:rect b="b" l="l" r="r" t="t"/>
            <a:pathLst>
              <a:path extrusionOk="0" h="120000" w="120000">
                <a:moveTo>
                  <a:pt x="0" y="117478"/>
                </a:moveTo>
                <a:lnTo>
                  <a:pt x="41761" y="108843"/>
                </a:lnTo>
                <a:lnTo>
                  <a:pt x="77068" y="84652"/>
                </a:lnTo>
                <a:lnTo>
                  <a:pt x="103691" y="47507"/>
                </a:lnTo>
                <a:lnTo>
                  <a:pt x="119397" y="0"/>
                </a:lnTo>
              </a:path>
            </a:pathLst>
          </a:custGeom>
          <a:noFill/>
          <a:ln cap="flat" cmpd="sng" w="1017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2"/>
          <p:cNvSpPr/>
          <p:nvPr/>
        </p:nvSpPr>
        <p:spPr>
          <a:xfrm>
            <a:off x="7784731" y="4877195"/>
            <a:ext cx="61594" cy="24130"/>
          </a:xfrm>
          <a:custGeom>
            <a:rect b="b" l="l" r="r" t="t"/>
            <a:pathLst>
              <a:path extrusionOk="0" h="120000" w="120000">
                <a:moveTo>
                  <a:pt x="119721" y="0"/>
                </a:moveTo>
                <a:lnTo>
                  <a:pt x="83021" y="5400"/>
                </a:lnTo>
                <a:lnTo>
                  <a:pt x="51002" y="20629"/>
                </a:lnTo>
                <a:lnTo>
                  <a:pt x="25381" y="44237"/>
                </a:lnTo>
                <a:lnTo>
                  <a:pt x="7876" y="74758"/>
                </a:lnTo>
                <a:lnTo>
                  <a:pt x="204" y="110744"/>
                </a:lnTo>
                <a:lnTo>
                  <a:pt x="0" y="117946"/>
                </a:lnTo>
              </a:path>
            </a:pathLst>
          </a:custGeom>
          <a:noFill/>
          <a:ln cap="flat" cmpd="sng" w="1017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2"/>
          <p:cNvSpPr/>
          <p:nvPr/>
        </p:nvSpPr>
        <p:spPr>
          <a:xfrm>
            <a:off x="7852299" y="4877824"/>
            <a:ext cx="41910" cy="23495"/>
          </a:xfrm>
          <a:custGeom>
            <a:rect b="b" l="l" r="r" t="t"/>
            <a:pathLst>
              <a:path extrusionOk="0" h="120000" w="120000">
                <a:moveTo>
                  <a:pt x="119109" y="117916"/>
                </a:moveTo>
                <a:lnTo>
                  <a:pt x="110244" y="76305"/>
                </a:lnTo>
                <a:lnTo>
                  <a:pt x="85545" y="41426"/>
                </a:lnTo>
                <a:lnTo>
                  <a:pt x="47849" y="15312"/>
                </a:lnTo>
                <a:lnTo>
                  <a:pt x="0" y="0"/>
                </a:lnTo>
              </a:path>
            </a:pathLst>
          </a:custGeom>
          <a:noFill/>
          <a:ln cap="flat" cmpd="sng" w="1017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2"/>
          <p:cNvSpPr/>
          <p:nvPr/>
        </p:nvSpPr>
        <p:spPr>
          <a:xfrm>
            <a:off x="7491345" y="4971588"/>
            <a:ext cx="624840" cy="28575"/>
          </a:xfrm>
          <a:custGeom>
            <a:rect b="b" l="l" r="r" t="t"/>
            <a:pathLst>
              <a:path extrusionOk="0" h="120000" w="120000">
                <a:moveTo>
                  <a:pt x="0" y="119046"/>
                </a:moveTo>
                <a:lnTo>
                  <a:pt x="119910" y="119046"/>
                </a:lnTo>
                <a:lnTo>
                  <a:pt x="119910" y="0"/>
                </a:lnTo>
                <a:lnTo>
                  <a:pt x="0" y="0"/>
                </a:lnTo>
                <a:lnTo>
                  <a:pt x="0" y="119046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32"/>
          <p:cNvSpPr/>
          <p:nvPr/>
        </p:nvSpPr>
        <p:spPr>
          <a:xfrm>
            <a:off x="7491345" y="4972223"/>
            <a:ext cx="624840" cy="27305"/>
          </a:xfrm>
          <a:custGeom>
            <a:rect b="b" l="l" r="r" t="t"/>
            <a:pathLst>
              <a:path extrusionOk="0" h="120000" w="120000">
                <a:moveTo>
                  <a:pt x="663" y="136951"/>
                </a:moveTo>
                <a:lnTo>
                  <a:pt x="120574" y="136951"/>
                </a:lnTo>
                <a:lnTo>
                  <a:pt x="120574" y="17944"/>
                </a:lnTo>
                <a:lnTo>
                  <a:pt x="663" y="17944"/>
                </a:lnTo>
                <a:lnTo>
                  <a:pt x="663" y="136951"/>
                </a:lnTo>
              </a:path>
            </a:pathLst>
          </a:custGeom>
          <a:solidFill>
            <a:srgbClr val="4949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2"/>
          <p:cNvSpPr/>
          <p:nvPr/>
        </p:nvSpPr>
        <p:spPr>
          <a:xfrm>
            <a:off x="7754043" y="4286602"/>
            <a:ext cx="0" cy="424815"/>
          </a:xfrm>
          <a:custGeom>
            <a:rect b="b" l="l" r="r" t="t"/>
            <a:pathLst>
              <a:path extrusionOk="0" h="120000" w="120000">
                <a:moveTo>
                  <a:pt x="0" y="119842"/>
                </a:moveTo>
                <a:lnTo>
                  <a:pt x="0" y="0"/>
                </a:lnTo>
                <a:lnTo>
                  <a:pt x="0" y="119842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2"/>
          <p:cNvSpPr/>
          <p:nvPr/>
        </p:nvSpPr>
        <p:spPr>
          <a:xfrm>
            <a:off x="7754043" y="4286602"/>
            <a:ext cx="624840" cy="424815"/>
          </a:xfrm>
          <a:custGeom>
            <a:rect b="b" l="l" r="r" t="t"/>
            <a:pathLst>
              <a:path extrusionOk="0" h="120000" w="120000">
                <a:moveTo>
                  <a:pt x="0" y="119842"/>
                </a:moveTo>
                <a:lnTo>
                  <a:pt x="119910" y="119842"/>
                </a:lnTo>
                <a:lnTo>
                  <a:pt x="119910" y="0"/>
                </a:lnTo>
                <a:lnTo>
                  <a:pt x="0" y="0"/>
                </a:lnTo>
                <a:lnTo>
                  <a:pt x="0" y="119842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2"/>
          <p:cNvSpPr/>
          <p:nvPr/>
        </p:nvSpPr>
        <p:spPr>
          <a:xfrm>
            <a:off x="7754043" y="4286602"/>
            <a:ext cx="624840" cy="424815"/>
          </a:xfrm>
          <a:custGeom>
            <a:rect b="b" l="l" r="r" t="t"/>
            <a:pathLst>
              <a:path extrusionOk="0" h="120000" w="120000">
                <a:moveTo>
                  <a:pt x="0" y="119842"/>
                </a:moveTo>
                <a:lnTo>
                  <a:pt x="119910" y="119842"/>
                </a:lnTo>
              </a:path>
              <a:path extrusionOk="0" h="120000" w="120000">
                <a:moveTo>
                  <a:pt x="0" y="0"/>
                </a:moveTo>
                <a:lnTo>
                  <a:pt x="0" y="119842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2"/>
          <p:cNvSpPr/>
          <p:nvPr/>
        </p:nvSpPr>
        <p:spPr>
          <a:xfrm>
            <a:off x="8386927" y="4269634"/>
            <a:ext cx="0" cy="441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72"/>
                </a:lnTo>
              </a:path>
            </a:pathLst>
          </a:custGeom>
          <a:noFill/>
          <a:ln cap="flat" cmpd="sng" w="1827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2"/>
          <p:cNvSpPr/>
          <p:nvPr/>
        </p:nvSpPr>
        <p:spPr>
          <a:xfrm>
            <a:off x="8378419" y="4269635"/>
            <a:ext cx="17145" cy="441325"/>
          </a:xfrm>
          <a:custGeom>
            <a:rect b="b" l="l" r="r" t="t"/>
            <a:pathLst>
              <a:path extrusionOk="0" h="120000" w="120000">
                <a:moveTo>
                  <a:pt x="119083" y="115353"/>
                </a:moveTo>
                <a:lnTo>
                  <a:pt x="119083" y="0"/>
                </a:lnTo>
              </a:path>
              <a:path extrusionOk="0" h="120000" w="120000">
                <a:moveTo>
                  <a:pt x="34484" y="3277"/>
                </a:moveTo>
                <a:lnTo>
                  <a:pt x="0" y="4614"/>
                </a:lnTo>
                <a:lnTo>
                  <a:pt x="0" y="119971"/>
                </a:lnTo>
                <a:lnTo>
                  <a:pt x="37158" y="118530"/>
                </a:lnTo>
                <a:lnTo>
                  <a:pt x="119083" y="115353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2"/>
          <p:cNvSpPr/>
          <p:nvPr/>
        </p:nvSpPr>
        <p:spPr>
          <a:xfrm>
            <a:off x="7784730" y="4320586"/>
            <a:ext cx="0" cy="363220"/>
          </a:xfrm>
          <a:custGeom>
            <a:rect b="b" l="l" r="r" t="t"/>
            <a:pathLst>
              <a:path extrusionOk="0" h="120000" w="120000">
                <a:moveTo>
                  <a:pt x="0" y="119963"/>
                </a:moveTo>
                <a:lnTo>
                  <a:pt x="0" y="0"/>
                </a:lnTo>
                <a:lnTo>
                  <a:pt x="0" y="119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2"/>
          <p:cNvSpPr/>
          <p:nvPr/>
        </p:nvSpPr>
        <p:spPr>
          <a:xfrm>
            <a:off x="7784731" y="4320586"/>
            <a:ext cx="563245" cy="363220"/>
          </a:xfrm>
          <a:custGeom>
            <a:rect b="b" l="l" r="r" t="t"/>
            <a:pathLst>
              <a:path extrusionOk="0" h="120000" w="120000">
                <a:moveTo>
                  <a:pt x="0" y="119963"/>
                </a:moveTo>
                <a:lnTo>
                  <a:pt x="119927" y="119963"/>
                </a:lnTo>
                <a:lnTo>
                  <a:pt x="119927" y="0"/>
                </a:lnTo>
                <a:lnTo>
                  <a:pt x="0" y="0"/>
                </a:lnTo>
                <a:lnTo>
                  <a:pt x="0" y="119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2"/>
          <p:cNvSpPr/>
          <p:nvPr/>
        </p:nvSpPr>
        <p:spPr>
          <a:xfrm>
            <a:off x="7784731" y="4320586"/>
            <a:ext cx="563245" cy="363220"/>
          </a:xfrm>
          <a:custGeom>
            <a:rect b="b" l="l" r="r" t="t"/>
            <a:pathLst>
              <a:path extrusionOk="0" h="120000" w="120000">
                <a:moveTo>
                  <a:pt x="0" y="119963"/>
                </a:moveTo>
                <a:lnTo>
                  <a:pt x="119927" y="119963"/>
                </a:lnTo>
              </a:path>
              <a:path extrusionOk="0" h="120000" w="120000">
                <a:moveTo>
                  <a:pt x="0" y="0"/>
                </a:moveTo>
                <a:lnTo>
                  <a:pt x="0" y="119963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2"/>
          <p:cNvSpPr/>
          <p:nvPr/>
        </p:nvSpPr>
        <p:spPr>
          <a:xfrm>
            <a:off x="7648323" y="4731209"/>
            <a:ext cx="662305" cy="135890"/>
          </a:xfrm>
          <a:custGeom>
            <a:rect b="b" l="l" r="r" t="t"/>
            <a:pathLst>
              <a:path extrusionOk="0" h="120000" w="120000">
                <a:moveTo>
                  <a:pt x="119908" y="0"/>
                </a:moveTo>
                <a:lnTo>
                  <a:pt x="24714" y="0"/>
                </a:lnTo>
                <a:lnTo>
                  <a:pt x="0" y="119932"/>
                </a:lnTo>
                <a:lnTo>
                  <a:pt x="95197" y="119932"/>
                </a:lnTo>
                <a:lnTo>
                  <a:pt x="119908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2"/>
          <p:cNvSpPr/>
          <p:nvPr/>
        </p:nvSpPr>
        <p:spPr>
          <a:xfrm>
            <a:off x="7648323" y="4731210"/>
            <a:ext cx="662305" cy="135890"/>
          </a:xfrm>
          <a:custGeom>
            <a:rect b="b" l="l" r="r" t="t"/>
            <a:pathLst>
              <a:path extrusionOk="0" h="120000" w="120000">
                <a:moveTo>
                  <a:pt x="119908" y="0"/>
                </a:moveTo>
                <a:lnTo>
                  <a:pt x="24714" y="0"/>
                </a:lnTo>
                <a:lnTo>
                  <a:pt x="0" y="119932"/>
                </a:lnTo>
                <a:lnTo>
                  <a:pt x="95197" y="119932"/>
                </a:lnTo>
                <a:lnTo>
                  <a:pt x="119908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2"/>
          <p:cNvSpPr/>
          <p:nvPr/>
        </p:nvSpPr>
        <p:spPr>
          <a:xfrm>
            <a:off x="7648323" y="4731210"/>
            <a:ext cx="662305" cy="135890"/>
          </a:xfrm>
          <a:custGeom>
            <a:rect b="b" l="l" r="r" t="t"/>
            <a:pathLst>
              <a:path extrusionOk="0" h="120000" w="120000">
                <a:moveTo>
                  <a:pt x="24714" y="0"/>
                </a:moveTo>
                <a:lnTo>
                  <a:pt x="119908" y="0"/>
                </a:lnTo>
                <a:lnTo>
                  <a:pt x="102093" y="86462"/>
                </a:lnTo>
                <a:lnTo>
                  <a:pt x="95197" y="119932"/>
                </a:lnTo>
                <a:lnTo>
                  <a:pt x="0" y="119932"/>
                </a:lnTo>
              </a:path>
              <a:path extrusionOk="0" h="120000" w="120000">
                <a:moveTo>
                  <a:pt x="18478" y="30265"/>
                </a:moveTo>
                <a:lnTo>
                  <a:pt x="24714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2"/>
          <p:cNvSpPr/>
          <p:nvPr/>
        </p:nvSpPr>
        <p:spPr>
          <a:xfrm>
            <a:off x="7815502" y="4904594"/>
            <a:ext cx="46990" cy="27305"/>
          </a:xfrm>
          <a:custGeom>
            <a:rect b="b" l="l" r="r" t="t"/>
            <a:pathLst>
              <a:path extrusionOk="0" h="120000" w="120000">
                <a:moveTo>
                  <a:pt x="80427" y="0"/>
                </a:moveTo>
                <a:lnTo>
                  <a:pt x="27917" y="9664"/>
                </a:lnTo>
                <a:lnTo>
                  <a:pt x="4114" y="35458"/>
                </a:lnTo>
                <a:lnTo>
                  <a:pt x="0" y="58461"/>
                </a:lnTo>
                <a:lnTo>
                  <a:pt x="15044" y="96913"/>
                </a:lnTo>
                <a:lnTo>
                  <a:pt x="53329" y="117499"/>
                </a:lnTo>
                <a:lnTo>
                  <a:pt x="97583" y="108854"/>
                </a:lnTo>
                <a:lnTo>
                  <a:pt x="120002" y="77329"/>
                </a:lnTo>
                <a:lnTo>
                  <a:pt x="111779" y="20625"/>
                </a:lnTo>
                <a:lnTo>
                  <a:pt x="80427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2"/>
          <p:cNvSpPr/>
          <p:nvPr/>
        </p:nvSpPr>
        <p:spPr>
          <a:xfrm>
            <a:off x="7815502" y="4904594"/>
            <a:ext cx="46990" cy="27305"/>
          </a:xfrm>
          <a:custGeom>
            <a:rect b="b" l="l" r="r" t="t"/>
            <a:pathLst>
              <a:path extrusionOk="0" h="120000" w="120000">
                <a:moveTo>
                  <a:pt x="4915" y="71031"/>
                </a:moveTo>
                <a:lnTo>
                  <a:pt x="15044" y="96913"/>
                </a:lnTo>
                <a:lnTo>
                  <a:pt x="53329" y="117499"/>
                </a:lnTo>
                <a:lnTo>
                  <a:pt x="97583" y="108854"/>
                </a:lnTo>
                <a:lnTo>
                  <a:pt x="110173" y="91151"/>
                </a:lnTo>
                <a:lnTo>
                  <a:pt x="120002" y="77329"/>
                </a:lnTo>
                <a:lnTo>
                  <a:pt x="111779" y="20625"/>
                </a:lnTo>
                <a:lnTo>
                  <a:pt x="80427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2"/>
          <p:cNvSpPr/>
          <p:nvPr/>
        </p:nvSpPr>
        <p:spPr>
          <a:xfrm>
            <a:off x="7781358" y="4931436"/>
            <a:ext cx="61594" cy="241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6671" y="110849"/>
                </a:lnTo>
                <a:lnTo>
                  <a:pt x="119542" y="118348"/>
                </a:lnTo>
              </a:path>
            </a:pathLst>
          </a:custGeom>
          <a:noFill/>
          <a:ln cap="flat" cmpd="sng" w="1017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2"/>
          <p:cNvSpPr/>
          <p:nvPr/>
        </p:nvSpPr>
        <p:spPr>
          <a:xfrm>
            <a:off x="7835893" y="4937224"/>
            <a:ext cx="53340" cy="18415"/>
          </a:xfrm>
          <a:custGeom>
            <a:rect b="b" l="l" r="r" t="t"/>
            <a:pathLst>
              <a:path extrusionOk="0" h="120000" w="120000">
                <a:moveTo>
                  <a:pt x="0" y="117360"/>
                </a:moveTo>
                <a:lnTo>
                  <a:pt x="41766" y="108758"/>
                </a:lnTo>
                <a:lnTo>
                  <a:pt x="77091" y="84633"/>
                </a:lnTo>
                <a:lnTo>
                  <a:pt x="103754" y="47533"/>
                </a:lnTo>
                <a:lnTo>
                  <a:pt x="119541" y="0"/>
                </a:lnTo>
              </a:path>
            </a:pathLst>
          </a:custGeom>
          <a:noFill/>
          <a:ln cap="flat" cmpd="sng" w="1017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2"/>
          <p:cNvSpPr/>
          <p:nvPr/>
        </p:nvSpPr>
        <p:spPr>
          <a:xfrm>
            <a:off x="7788188" y="4880559"/>
            <a:ext cx="61594" cy="24130"/>
          </a:xfrm>
          <a:custGeom>
            <a:rect b="b" l="l" r="r" t="t"/>
            <a:pathLst>
              <a:path extrusionOk="0" h="120000" w="120000">
                <a:moveTo>
                  <a:pt x="119602" y="0"/>
                </a:moveTo>
                <a:lnTo>
                  <a:pt x="82929" y="5405"/>
                </a:lnTo>
                <a:lnTo>
                  <a:pt x="50924" y="20663"/>
                </a:lnTo>
                <a:lnTo>
                  <a:pt x="25316" y="44306"/>
                </a:lnTo>
                <a:lnTo>
                  <a:pt x="7831" y="74877"/>
                </a:lnTo>
                <a:lnTo>
                  <a:pt x="194" y="110908"/>
                </a:lnTo>
                <a:lnTo>
                  <a:pt x="0" y="117946"/>
                </a:lnTo>
              </a:path>
            </a:pathLst>
          </a:custGeom>
          <a:noFill/>
          <a:ln cap="flat" cmpd="sng" w="1017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2"/>
          <p:cNvSpPr/>
          <p:nvPr/>
        </p:nvSpPr>
        <p:spPr>
          <a:xfrm>
            <a:off x="7855815" y="4881199"/>
            <a:ext cx="41910" cy="23495"/>
          </a:xfrm>
          <a:custGeom>
            <a:rect b="b" l="l" r="r" t="t"/>
            <a:pathLst>
              <a:path extrusionOk="0" h="120000" w="120000">
                <a:moveTo>
                  <a:pt x="118963" y="117859"/>
                </a:moveTo>
                <a:lnTo>
                  <a:pt x="110124" y="76310"/>
                </a:lnTo>
                <a:lnTo>
                  <a:pt x="85476" y="41467"/>
                </a:lnTo>
                <a:lnTo>
                  <a:pt x="47829" y="15353"/>
                </a:lnTo>
                <a:lnTo>
                  <a:pt x="0" y="0"/>
                </a:lnTo>
              </a:path>
            </a:pathLst>
          </a:custGeom>
          <a:noFill/>
          <a:ln cap="flat" cmpd="sng" w="1017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2"/>
          <p:cNvSpPr/>
          <p:nvPr/>
        </p:nvSpPr>
        <p:spPr>
          <a:xfrm>
            <a:off x="8115731" y="4710857"/>
            <a:ext cx="262890" cy="285115"/>
          </a:xfrm>
          <a:custGeom>
            <a:rect b="b" l="l" r="r" t="t"/>
            <a:pathLst>
              <a:path extrusionOk="0" h="120000" w="120000">
                <a:moveTo>
                  <a:pt x="119907" y="0"/>
                </a:moveTo>
                <a:lnTo>
                  <a:pt x="0" y="110004"/>
                </a:lnTo>
                <a:lnTo>
                  <a:pt x="0" y="119985"/>
                </a:lnTo>
                <a:lnTo>
                  <a:pt x="119907" y="10017"/>
                </a:lnTo>
                <a:lnTo>
                  <a:pt x="119907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2"/>
          <p:cNvSpPr/>
          <p:nvPr/>
        </p:nvSpPr>
        <p:spPr>
          <a:xfrm>
            <a:off x="8115731" y="4710858"/>
            <a:ext cx="262890" cy="285115"/>
          </a:xfrm>
          <a:custGeom>
            <a:rect b="b" l="l" r="r" t="t"/>
            <a:pathLst>
              <a:path extrusionOk="0" h="120000" w="120000">
                <a:moveTo>
                  <a:pt x="119907" y="0"/>
                </a:moveTo>
                <a:lnTo>
                  <a:pt x="0" y="110004"/>
                </a:lnTo>
                <a:lnTo>
                  <a:pt x="0" y="119985"/>
                </a:lnTo>
                <a:lnTo>
                  <a:pt x="119907" y="10017"/>
                </a:lnTo>
                <a:lnTo>
                  <a:pt x="119907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2"/>
          <p:cNvSpPr/>
          <p:nvPr/>
        </p:nvSpPr>
        <p:spPr>
          <a:xfrm>
            <a:off x="8115731" y="4710858"/>
            <a:ext cx="262890" cy="285115"/>
          </a:xfrm>
          <a:custGeom>
            <a:rect b="b" l="l" r="r" t="t"/>
            <a:pathLst>
              <a:path extrusionOk="0" h="120000" w="120000">
                <a:moveTo>
                  <a:pt x="119907" y="0"/>
                </a:moveTo>
                <a:lnTo>
                  <a:pt x="119907" y="10017"/>
                </a:lnTo>
                <a:lnTo>
                  <a:pt x="94219" y="33576"/>
                </a:lnTo>
                <a:lnTo>
                  <a:pt x="0" y="119985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2"/>
          <p:cNvSpPr/>
          <p:nvPr/>
        </p:nvSpPr>
        <p:spPr>
          <a:xfrm>
            <a:off x="8289645" y="4693915"/>
            <a:ext cx="5143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388" y="0"/>
                </a:lnTo>
              </a:path>
            </a:pathLst>
          </a:custGeom>
          <a:noFill/>
          <a:ln cap="flat" cmpd="sng" w="952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2"/>
          <p:cNvSpPr/>
          <p:nvPr/>
        </p:nvSpPr>
        <p:spPr>
          <a:xfrm>
            <a:off x="8289645" y="4693915"/>
            <a:ext cx="51435" cy="0"/>
          </a:xfrm>
          <a:custGeom>
            <a:rect b="b" l="l" r="r" t="t"/>
            <a:pathLst>
              <a:path extrusionOk="0" h="120000" w="120000">
                <a:moveTo>
                  <a:pt x="8063" y="0"/>
                </a:moveTo>
                <a:lnTo>
                  <a:pt x="127451" y="0"/>
                </a:lnTo>
              </a:path>
            </a:pathLst>
          </a:custGeom>
          <a:noFill/>
          <a:ln cap="flat" cmpd="sng" w="1497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2"/>
          <p:cNvSpPr/>
          <p:nvPr/>
        </p:nvSpPr>
        <p:spPr>
          <a:xfrm>
            <a:off x="7754043" y="4765183"/>
            <a:ext cx="522605" cy="0"/>
          </a:xfrm>
          <a:custGeom>
            <a:rect b="b" l="l" r="r" t="t"/>
            <a:pathLst>
              <a:path extrusionOk="0" h="120000" w="120000">
                <a:moveTo>
                  <a:pt x="11986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2"/>
          <p:cNvSpPr/>
          <p:nvPr/>
        </p:nvSpPr>
        <p:spPr>
          <a:xfrm>
            <a:off x="7719984" y="4799072"/>
            <a:ext cx="521970" cy="0"/>
          </a:xfrm>
          <a:custGeom>
            <a:rect b="b" l="l" r="r" t="t"/>
            <a:pathLst>
              <a:path extrusionOk="0" h="120000" w="120000">
                <a:moveTo>
                  <a:pt x="11999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2"/>
          <p:cNvSpPr/>
          <p:nvPr/>
        </p:nvSpPr>
        <p:spPr>
          <a:xfrm>
            <a:off x="7685840" y="4833046"/>
            <a:ext cx="521970" cy="0"/>
          </a:xfrm>
          <a:custGeom>
            <a:rect b="b" l="l" r="r" t="t"/>
            <a:pathLst>
              <a:path extrusionOk="0" h="120000" w="120000">
                <a:moveTo>
                  <a:pt x="11999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2"/>
          <p:cNvSpPr/>
          <p:nvPr/>
        </p:nvSpPr>
        <p:spPr>
          <a:xfrm>
            <a:off x="7754043" y="4278119"/>
            <a:ext cx="64198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89" y="0"/>
                </a:lnTo>
              </a:path>
            </a:pathLst>
          </a:custGeom>
          <a:noFill/>
          <a:ln cap="flat" cmpd="sng" w="18225">
            <a:solidFill>
              <a:srgbClr val="C9C9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2"/>
          <p:cNvSpPr/>
          <p:nvPr/>
        </p:nvSpPr>
        <p:spPr>
          <a:xfrm>
            <a:off x="7754043" y="4269634"/>
            <a:ext cx="641985" cy="17145"/>
          </a:xfrm>
          <a:custGeom>
            <a:rect b="b" l="l" r="r" t="t"/>
            <a:pathLst>
              <a:path extrusionOk="0" h="120000" w="120000">
                <a:moveTo>
                  <a:pt x="119888" y="0"/>
                </a:moveTo>
                <a:lnTo>
                  <a:pt x="118710" y="44017"/>
                </a:lnTo>
                <a:lnTo>
                  <a:pt x="116708" y="118782"/>
                </a:lnTo>
                <a:lnTo>
                  <a:pt x="0" y="118782"/>
                </a:lnTo>
                <a:lnTo>
                  <a:pt x="1240" y="72713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32"/>
          <p:cNvSpPr/>
          <p:nvPr/>
        </p:nvSpPr>
        <p:spPr>
          <a:xfrm>
            <a:off x="3433301" y="4375034"/>
            <a:ext cx="3657600" cy="535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29"/>
                </a:lnTo>
                <a:lnTo>
                  <a:pt x="0" y="119929"/>
                </a:lnTo>
                <a:lnTo>
                  <a:pt x="0" y="0"/>
                </a:lnTo>
                <a:close/>
              </a:path>
            </a:pathLst>
          </a:custGeom>
          <a:solidFill>
            <a:srgbClr val="00BA6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2"/>
          <p:cNvSpPr/>
          <p:nvPr/>
        </p:nvSpPr>
        <p:spPr>
          <a:xfrm>
            <a:off x="3590935" y="44536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2"/>
          <p:cNvSpPr/>
          <p:nvPr/>
        </p:nvSpPr>
        <p:spPr>
          <a:xfrm>
            <a:off x="4020357" y="4455622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2"/>
          <p:cNvSpPr/>
          <p:nvPr/>
        </p:nvSpPr>
        <p:spPr>
          <a:xfrm>
            <a:off x="4394977" y="44536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2"/>
          <p:cNvSpPr/>
          <p:nvPr/>
        </p:nvSpPr>
        <p:spPr>
          <a:xfrm>
            <a:off x="4826692" y="4455622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2"/>
          <p:cNvSpPr/>
          <p:nvPr/>
        </p:nvSpPr>
        <p:spPr>
          <a:xfrm>
            <a:off x="5199017" y="44536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2"/>
          <p:cNvSpPr/>
          <p:nvPr/>
        </p:nvSpPr>
        <p:spPr>
          <a:xfrm>
            <a:off x="5628869" y="4455622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2"/>
          <p:cNvSpPr/>
          <p:nvPr/>
        </p:nvSpPr>
        <p:spPr>
          <a:xfrm>
            <a:off x="6003059" y="44536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2"/>
          <p:cNvSpPr/>
          <p:nvPr/>
        </p:nvSpPr>
        <p:spPr>
          <a:xfrm>
            <a:off x="6435204" y="4455622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2"/>
          <p:cNvSpPr/>
          <p:nvPr/>
        </p:nvSpPr>
        <p:spPr>
          <a:xfrm>
            <a:off x="3433301" y="3838459"/>
            <a:ext cx="3657600" cy="536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BA6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2"/>
          <p:cNvSpPr/>
          <p:nvPr/>
        </p:nvSpPr>
        <p:spPr>
          <a:xfrm>
            <a:off x="3590935" y="3917351"/>
            <a:ext cx="410209" cy="394970"/>
          </a:xfrm>
          <a:custGeom>
            <a:rect b="b" l="l" r="r" t="t"/>
            <a:pathLst>
              <a:path extrusionOk="0" h="120000" w="120000">
                <a:moveTo>
                  <a:pt x="0" y="119869"/>
                </a:moveTo>
                <a:lnTo>
                  <a:pt x="14418" y="117947"/>
                </a:lnTo>
                <a:lnTo>
                  <a:pt x="28183" y="112587"/>
                </a:lnTo>
                <a:lnTo>
                  <a:pt x="40641" y="104394"/>
                </a:lnTo>
                <a:lnTo>
                  <a:pt x="51137" y="93977"/>
                </a:lnTo>
                <a:lnTo>
                  <a:pt x="59018" y="81941"/>
                </a:lnTo>
                <a:lnTo>
                  <a:pt x="63631" y="68894"/>
                </a:lnTo>
                <a:lnTo>
                  <a:pt x="64771" y="55442"/>
                </a:lnTo>
                <a:lnTo>
                  <a:pt x="65370" y="50974"/>
                </a:lnTo>
                <a:lnTo>
                  <a:pt x="69323" y="37927"/>
                </a:lnTo>
                <a:lnTo>
                  <a:pt x="76079" y="25891"/>
                </a:lnTo>
                <a:lnTo>
                  <a:pt x="85075" y="15474"/>
                </a:lnTo>
                <a:lnTo>
                  <a:pt x="95753" y="7281"/>
                </a:lnTo>
                <a:lnTo>
                  <a:pt x="107551" y="1921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2"/>
          <p:cNvSpPr/>
          <p:nvPr/>
        </p:nvSpPr>
        <p:spPr>
          <a:xfrm>
            <a:off x="4020357" y="3919451"/>
            <a:ext cx="432261" cy="4239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32"/>
          <p:cNvSpPr/>
          <p:nvPr/>
        </p:nvSpPr>
        <p:spPr>
          <a:xfrm>
            <a:off x="4394977" y="3917351"/>
            <a:ext cx="410209" cy="394970"/>
          </a:xfrm>
          <a:custGeom>
            <a:rect b="b" l="l" r="r" t="t"/>
            <a:pathLst>
              <a:path extrusionOk="0" h="120000" w="120000">
                <a:moveTo>
                  <a:pt x="0" y="119869"/>
                </a:moveTo>
                <a:lnTo>
                  <a:pt x="14418" y="117947"/>
                </a:lnTo>
                <a:lnTo>
                  <a:pt x="28183" y="112587"/>
                </a:lnTo>
                <a:lnTo>
                  <a:pt x="40641" y="104394"/>
                </a:lnTo>
                <a:lnTo>
                  <a:pt x="51137" y="93977"/>
                </a:lnTo>
                <a:lnTo>
                  <a:pt x="59018" y="81941"/>
                </a:lnTo>
                <a:lnTo>
                  <a:pt x="63631" y="68894"/>
                </a:lnTo>
                <a:lnTo>
                  <a:pt x="64771" y="55442"/>
                </a:lnTo>
                <a:lnTo>
                  <a:pt x="65370" y="50974"/>
                </a:lnTo>
                <a:lnTo>
                  <a:pt x="69323" y="37927"/>
                </a:lnTo>
                <a:lnTo>
                  <a:pt x="76079" y="25891"/>
                </a:lnTo>
                <a:lnTo>
                  <a:pt x="85075" y="15474"/>
                </a:lnTo>
                <a:lnTo>
                  <a:pt x="95753" y="7281"/>
                </a:lnTo>
                <a:lnTo>
                  <a:pt x="107551" y="1921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2"/>
          <p:cNvSpPr/>
          <p:nvPr/>
        </p:nvSpPr>
        <p:spPr>
          <a:xfrm>
            <a:off x="4826692" y="3919451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2"/>
          <p:cNvSpPr/>
          <p:nvPr/>
        </p:nvSpPr>
        <p:spPr>
          <a:xfrm>
            <a:off x="5199017" y="3917351"/>
            <a:ext cx="410209" cy="394970"/>
          </a:xfrm>
          <a:custGeom>
            <a:rect b="b" l="l" r="r" t="t"/>
            <a:pathLst>
              <a:path extrusionOk="0" h="120000" w="120000">
                <a:moveTo>
                  <a:pt x="0" y="119869"/>
                </a:moveTo>
                <a:lnTo>
                  <a:pt x="14418" y="117947"/>
                </a:lnTo>
                <a:lnTo>
                  <a:pt x="28183" y="112587"/>
                </a:lnTo>
                <a:lnTo>
                  <a:pt x="40641" y="104394"/>
                </a:lnTo>
                <a:lnTo>
                  <a:pt x="51137" y="93977"/>
                </a:lnTo>
                <a:lnTo>
                  <a:pt x="59018" y="81941"/>
                </a:lnTo>
                <a:lnTo>
                  <a:pt x="63631" y="68894"/>
                </a:lnTo>
                <a:lnTo>
                  <a:pt x="64771" y="55442"/>
                </a:lnTo>
                <a:lnTo>
                  <a:pt x="65370" y="50974"/>
                </a:lnTo>
                <a:lnTo>
                  <a:pt x="69323" y="37927"/>
                </a:lnTo>
                <a:lnTo>
                  <a:pt x="76079" y="25891"/>
                </a:lnTo>
                <a:lnTo>
                  <a:pt x="85075" y="15474"/>
                </a:lnTo>
                <a:lnTo>
                  <a:pt x="95753" y="7281"/>
                </a:lnTo>
                <a:lnTo>
                  <a:pt x="107551" y="1921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2"/>
          <p:cNvSpPr/>
          <p:nvPr/>
        </p:nvSpPr>
        <p:spPr>
          <a:xfrm>
            <a:off x="5628869" y="3919451"/>
            <a:ext cx="432261" cy="4239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2"/>
          <p:cNvSpPr/>
          <p:nvPr/>
        </p:nvSpPr>
        <p:spPr>
          <a:xfrm>
            <a:off x="6003059" y="3917351"/>
            <a:ext cx="410209" cy="394970"/>
          </a:xfrm>
          <a:custGeom>
            <a:rect b="b" l="l" r="r" t="t"/>
            <a:pathLst>
              <a:path extrusionOk="0" h="120000" w="120000">
                <a:moveTo>
                  <a:pt x="0" y="119869"/>
                </a:moveTo>
                <a:lnTo>
                  <a:pt x="14418" y="117947"/>
                </a:lnTo>
                <a:lnTo>
                  <a:pt x="28183" y="112587"/>
                </a:lnTo>
                <a:lnTo>
                  <a:pt x="40641" y="104394"/>
                </a:lnTo>
                <a:lnTo>
                  <a:pt x="51137" y="93977"/>
                </a:lnTo>
                <a:lnTo>
                  <a:pt x="59018" y="81941"/>
                </a:lnTo>
                <a:lnTo>
                  <a:pt x="63631" y="68894"/>
                </a:lnTo>
                <a:lnTo>
                  <a:pt x="64771" y="55442"/>
                </a:lnTo>
                <a:lnTo>
                  <a:pt x="65370" y="50974"/>
                </a:lnTo>
                <a:lnTo>
                  <a:pt x="69323" y="37927"/>
                </a:lnTo>
                <a:lnTo>
                  <a:pt x="76079" y="25891"/>
                </a:lnTo>
                <a:lnTo>
                  <a:pt x="85075" y="15474"/>
                </a:lnTo>
                <a:lnTo>
                  <a:pt x="95753" y="7281"/>
                </a:lnTo>
                <a:lnTo>
                  <a:pt x="107551" y="1921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2"/>
          <p:cNvSpPr/>
          <p:nvPr/>
        </p:nvSpPr>
        <p:spPr>
          <a:xfrm>
            <a:off x="6435204" y="3919451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32"/>
          <p:cNvSpPr/>
          <p:nvPr/>
        </p:nvSpPr>
        <p:spPr>
          <a:xfrm>
            <a:off x="3433301" y="4895734"/>
            <a:ext cx="3657600" cy="535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29"/>
                </a:lnTo>
                <a:lnTo>
                  <a:pt x="0" y="119929"/>
                </a:lnTo>
                <a:lnTo>
                  <a:pt x="0" y="0"/>
                </a:lnTo>
                <a:close/>
              </a:path>
            </a:pathLst>
          </a:custGeom>
          <a:solidFill>
            <a:srgbClr val="00BA6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2"/>
          <p:cNvSpPr/>
          <p:nvPr/>
        </p:nvSpPr>
        <p:spPr>
          <a:xfrm>
            <a:off x="3590935" y="49743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2"/>
          <p:cNvSpPr/>
          <p:nvPr/>
        </p:nvSpPr>
        <p:spPr>
          <a:xfrm>
            <a:off x="4020357" y="4975167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32"/>
          <p:cNvSpPr/>
          <p:nvPr/>
        </p:nvSpPr>
        <p:spPr>
          <a:xfrm>
            <a:off x="4394977" y="49743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2"/>
          <p:cNvSpPr/>
          <p:nvPr/>
        </p:nvSpPr>
        <p:spPr>
          <a:xfrm>
            <a:off x="4826692" y="4975167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2"/>
          <p:cNvSpPr/>
          <p:nvPr/>
        </p:nvSpPr>
        <p:spPr>
          <a:xfrm>
            <a:off x="5199017" y="49743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2"/>
          <p:cNvSpPr/>
          <p:nvPr/>
        </p:nvSpPr>
        <p:spPr>
          <a:xfrm>
            <a:off x="5628869" y="4975167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2"/>
          <p:cNvSpPr/>
          <p:nvPr/>
        </p:nvSpPr>
        <p:spPr>
          <a:xfrm>
            <a:off x="6003059" y="49743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2"/>
          <p:cNvSpPr/>
          <p:nvPr/>
        </p:nvSpPr>
        <p:spPr>
          <a:xfrm>
            <a:off x="6435204" y="4975167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2"/>
          <p:cNvSpPr/>
          <p:nvPr/>
        </p:nvSpPr>
        <p:spPr>
          <a:xfrm>
            <a:off x="1982326" y="5436121"/>
            <a:ext cx="6605905" cy="1104265"/>
          </a:xfrm>
          <a:custGeom>
            <a:rect b="b" l="l" r="r" t="t"/>
            <a:pathLst>
              <a:path extrusionOk="0" h="120000" w="120000">
                <a:moveTo>
                  <a:pt x="0" y="45244"/>
                </a:moveTo>
                <a:lnTo>
                  <a:pt x="122" y="40612"/>
                </a:lnTo>
                <a:lnTo>
                  <a:pt x="463" y="36570"/>
                </a:lnTo>
                <a:lnTo>
                  <a:pt x="984" y="33350"/>
                </a:lnTo>
                <a:lnTo>
                  <a:pt x="1647" y="31184"/>
                </a:lnTo>
                <a:lnTo>
                  <a:pt x="2412" y="30301"/>
                </a:lnTo>
                <a:lnTo>
                  <a:pt x="19999" y="30292"/>
                </a:lnTo>
                <a:lnTo>
                  <a:pt x="19247" y="0"/>
                </a:lnTo>
                <a:lnTo>
                  <a:pt x="49997" y="30292"/>
                </a:lnTo>
                <a:lnTo>
                  <a:pt x="117494" y="30292"/>
                </a:lnTo>
                <a:lnTo>
                  <a:pt x="117761" y="30377"/>
                </a:lnTo>
                <a:lnTo>
                  <a:pt x="118507" y="31570"/>
                </a:lnTo>
                <a:lnTo>
                  <a:pt x="119141" y="33995"/>
                </a:lnTo>
                <a:lnTo>
                  <a:pt x="119625" y="37421"/>
                </a:lnTo>
                <a:lnTo>
                  <a:pt x="119920" y="41617"/>
                </a:lnTo>
                <a:lnTo>
                  <a:pt x="119994" y="45244"/>
                </a:lnTo>
                <a:lnTo>
                  <a:pt x="119994" y="67670"/>
                </a:lnTo>
                <a:lnTo>
                  <a:pt x="119994" y="105048"/>
                </a:lnTo>
                <a:lnTo>
                  <a:pt x="119980" y="106643"/>
                </a:lnTo>
                <a:lnTo>
                  <a:pt x="119780" y="111104"/>
                </a:lnTo>
                <a:lnTo>
                  <a:pt x="119375" y="114898"/>
                </a:lnTo>
                <a:lnTo>
                  <a:pt x="118802" y="117792"/>
                </a:lnTo>
                <a:lnTo>
                  <a:pt x="118101" y="119556"/>
                </a:lnTo>
                <a:lnTo>
                  <a:pt x="49997" y="119999"/>
                </a:lnTo>
                <a:lnTo>
                  <a:pt x="19999" y="119999"/>
                </a:lnTo>
                <a:lnTo>
                  <a:pt x="2499" y="119999"/>
                </a:lnTo>
                <a:lnTo>
                  <a:pt x="2232" y="119915"/>
                </a:lnTo>
                <a:lnTo>
                  <a:pt x="1486" y="118722"/>
                </a:lnTo>
                <a:lnTo>
                  <a:pt x="852" y="116296"/>
                </a:lnTo>
                <a:lnTo>
                  <a:pt x="368" y="112871"/>
                </a:lnTo>
                <a:lnTo>
                  <a:pt x="74" y="108675"/>
                </a:lnTo>
                <a:lnTo>
                  <a:pt x="0" y="67670"/>
                </a:lnTo>
                <a:lnTo>
                  <a:pt x="0" y="45244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32"/>
          <p:cNvSpPr txBox="1"/>
          <p:nvPr/>
        </p:nvSpPr>
        <p:spPr>
          <a:xfrm>
            <a:off x="2241434" y="5866014"/>
            <a:ext cx="6035675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0" lvl="0" marL="914400" marR="508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Although I receive mul;ple waves, I am going to chose the one with the best quality and interpret it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32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789" name="Google Shape;789;p32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2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3"/>
          <p:cNvSpPr/>
          <p:nvPr/>
        </p:nvSpPr>
        <p:spPr>
          <a:xfrm>
            <a:off x="1105626" y="1138974"/>
            <a:ext cx="7565544" cy="4288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3"/>
          <p:cNvSpPr txBox="1"/>
          <p:nvPr/>
        </p:nvSpPr>
        <p:spPr>
          <a:xfrm>
            <a:off x="1083166" y="1752484"/>
            <a:ext cx="8372475" cy="551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Problem description: some weaker SNR waves are ignored even if there is the possibility that they contain relevant information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3"/>
          <p:cNvSpPr txBox="1"/>
          <p:nvPr/>
        </p:nvSpPr>
        <p:spPr>
          <a:xfrm>
            <a:off x="1083166" y="2491370"/>
            <a:ext cx="8357870" cy="269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In 802.11n, MRC is implemented in the NIC’s DSP so that it takes all the waves and composes just one high-quality wave, thus increasing throughput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Concluding: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MRC is a client-side technology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0800" lvl="0" marL="419100" marR="21590" rtl="0" algn="l">
              <a:lnSpc>
                <a:spcPct val="114444"/>
              </a:lnSpc>
              <a:spcBef>
                <a:spcPts val="8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If you have an 802.11n board in a 802.11g network, you will have higher-than- ordinary through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18888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It’s like having a cat with multiple ears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3"/>
          <p:cNvSpPr/>
          <p:nvPr/>
        </p:nvSpPr>
        <p:spPr>
          <a:xfrm>
            <a:off x="6185823" y="4596937"/>
            <a:ext cx="3187931" cy="21239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3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00" name="Google Shape;800;p33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3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4"/>
          <p:cNvSpPr/>
          <p:nvPr/>
        </p:nvSpPr>
        <p:spPr>
          <a:xfrm>
            <a:off x="1110961" y="1138974"/>
            <a:ext cx="6718177" cy="4238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08" name="Google Shape;808;p34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graphicFrame>
        <p:nvGraphicFramePr>
          <p:cNvPr id="810" name="Google Shape;810;p34"/>
          <p:cNvGraphicFramePr/>
          <p:nvPr/>
        </p:nvGraphicFramePr>
        <p:xfrm>
          <a:off x="1355262" y="17905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{8FE29682-DEA3-485C-A548-89272837DF39}</a:tableStyleId>
              </a:tblPr>
              <a:tblGrid>
                <a:gridCol w="1343425"/>
                <a:gridCol w="1581200"/>
                <a:gridCol w="1229725"/>
                <a:gridCol w="1993925"/>
                <a:gridCol w="1620925"/>
              </a:tblGrid>
              <a:tr h="535550">
                <a:tc>
                  <a:txBody>
                    <a:bodyPr/>
                    <a:lstStyle/>
                    <a:p>
                      <a:pPr indent="-12065" lvl="0" marL="2279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-12065" lvl="0" marL="4438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802.11a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-8890" lvl="0" marL="2247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802.11b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625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802.11g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-6984" lvl="0" marL="43878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802.11n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</a:tr>
              <a:tr h="500925">
                <a:tc>
                  <a:txBody>
                    <a:bodyPr/>
                    <a:lstStyle/>
                    <a:p>
                      <a:pPr indent="-10795" lvl="0" marL="2774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Published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1999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633" lvl="0" marL="394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1999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2003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2009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</a:tr>
              <a:tr h="528500">
                <a:tc>
                  <a:txBody>
                    <a:bodyPr/>
                    <a:lstStyle/>
                    <a:p>
                      <a:pPr indent="-6983" lvl="0" marL="24828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5GHz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11429" lvl="0" marL="2908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633" lvl="0" marL="20383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 / 5GHz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</a:tr>
              <a:tr h="687075">
                <a:tc>
                  <a:txBody>
                    <a:bodyPr/>
                    <a:lstStyle/>
                    <a:p>
                      <a:pPr indent="-11429" lvl="0" marL="252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Bandwidth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6350" lvl="0" marL="488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54Mbps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2825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11Mbps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54Mbps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9525" lvl="0" marL="238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160-600 Mbps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</a:tr>
              <a:tr h="581375">
                <a:tc>
                  <a:txBody>
                    <a:bodyPr/>
                    <a:lstStyle/>
                    <a:p>
                      <a:pPr indent="-4445" lvl="0" marL="2330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Modulation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OFDM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6983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DSSS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7619" lvl="0" marL="43941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OFDM, DSSS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OFDM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-3175" lvl="0" marL="282575" marR="268605" rtl="0" algn="ctr">
                        <a:lnSpc>
                          <a:spcPct val="98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Coverage Interior Exterior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11430" lvl="0" marL="582930" marR="57023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35m 120m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36829" lvl="0" marL="369570" marR="35687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38m 140m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8255" lvl="0" marL="770255" marR="757555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38m 140m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84200" marR="57150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70m 250m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-8253" lvl="0" marL="1987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Advantages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248283" lvl="0" marL="362585" marR="10541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signal in a small office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8254" lvl="0" marL="21145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 price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525780" lvl="0" marL="627380" marR="10033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Good speed and good coverage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121285" lvl="0" marL="94615" marR="81915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Very big speed Very big coverage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</a:tr>
              <a:tr h="623875">
                <a:tc>
                  <a:txBody>
                    <a:bodyPr/>
                    <a:lstStyle/>
                    <a:p>
                      <a:pPr indent="-3175" lvl="0" marL="1047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Disatvantages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394334" lvl="0" marL="508634" marR="10541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Incompatible with g and b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Interference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10159" lvl="0" marL="51815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Interference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635" lvl="0" marL="1784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More expensive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5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35"/>
          <p:cNvSpPr/>
          <p:nvPr/>
        </p:nvSpPr>
        <p:spPr>
          <a:xfrm>
            <a:off x="1134162" y="3496118"/>
            <a:ext cx="6601027" cy="5013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35"/>
          <p:cNvSpPr/>
          <p:nvPr/>
        </p:nvSpPr>
        <p:spPr>
          <a:xfrm>
            <a:off x="1106127" y="4194618"/>
            <a:ext cx="2736620" cy="50130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3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19" name="Google Shape;819;p35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>
            <a:off x="1198824" y="965117"/>
            <a:ext cx="4133203" cy="334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6"/>
          <p:cNvSpPr txBox="1"/>
          <p:nvPr/>
        </p:nvSpPr>
        <p:spPr>
          <a:xfrm>
            <a:off x="1181591" y="1423873"/>
            <a:ext cx="7920990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How to Increase Speed Without Making it Impossibly Difficult?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6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28" name="Google Shape;828;p36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6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830" name="Google Shape;830;p36"/>
          <p:cNvSpPr txBox="1"/>
          <p:nvPr/>
        </p:nvSpPr>
        <p:spPr>
          <a:xfrm>
            <a:off x="5261235" y="6997425"/>
            <a:ext cx="12446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6"/>
          <p:cNvSpPr txBox="1"/>
          <p:nvPr>
            <p:ph idx="1" type="body"/>
          </p:nvPr>
        </p:nvSpPr>
        <p:spPr>
          <a:xfrm>
            <a:off x="1266661" y="1900435"/>
            <a:ext cx="8160077" cy="4057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35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Increase channel width… beyond 40 MHz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Increase number of spatial streams… more than 4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Improve the modulation? Is 64-QAM the best we can do?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Better manage the cell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5 Ghz band – in 2015 it</a:t>
            </a:r>
            <a:r>
              <a:rPr b="0" i="0" lang="en-US" sz="1800" u="none" cap="none" strike="noStrike">
                <a:solidFill>
                  <a:srgbClr val="ED2D28"/>
                </a:solidFill>
                <a:latin typeface="MS PGothic"/>
                <a:ea typeface="MS PGothic"/>
                <a:cs typeface="MS PGothic"/>
                <a:sym typeface="MS PGothic"/>
              </a:rPr>
              <a:t>’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s the perfect thing to have</a:t>
            </a:r>
            <a:endParaRPr/>
          </a:p>
          <a:p>
            <a:pPr indent="-6350" lvl="0" marL="107315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Cost does not vary with freq anymore</a:t>
            </a:r>
            <a:endParaRPr/>
          </a:p>
          <a:p>
            <a:pPr indent="-6350" lvl="0" marL="10731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b="0" i="0" lang="en-US" sz="1800" u="none" cap="none" strike="noStrike">
                <a:solidFill>
                  <a:srgbClr val="ED2D28"/>
                </a:solidFill>
                <a:latin typeface="MS PGothic"/>
                <a:ea typeface="MS PGothic"/>
                <a:cs typeface="MS PGothic"/>
                <a:sym typeface="MS PGothic"/>
              </a:rPr>
              <a:t>’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s not as populated as 2.4</a:t>
            </a:r>
            <a:endParaRPr/>
          </a:p>
          <a:p>
            <a:pPr indent="-6350" lvl="0" marL="10731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b="0" i="0" lang="en-US" sz="1800" u="none" cap="none" strike="noStrike">
                <a:solidFill>
                  <a:srgbClr val="ED2D28"/>
                </a:solidFill>
                <a:latin typeface="MS PGothic"/>
                <a:ea typeface="MS PGothic"/>
                <a:cs typeface="MS PGothic"/>
                <a:sym typeface="MS PGothic"/>
              </a:rPr>
              <a:t>’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s a bigger space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Why would only one device send at a time?</a:t>
            </a:r>
            <a:endParaRPr/>
          </a:p>
          <a:p>
            <a:pPr indent="-196850" lvl="0" marL="1263650" marR="5080" rtl="0" algn="l">
              <a:lnSpc>
                <a:spcPct val="100099"/>
              </a:lnSpc>
              <a:spcBef>
                <a:spcPts val="635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If we can have one device send 3 streams at the same time on the same frequency, why not have 3 devices send 1 stream at the same time on the same frequency instead?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7"/>
          <p:cNvSpPr/>
          <p:nvPr/>
        </p:nvSpPr>
        <p:spPr>
          <a:xfrm>
            <a:off x="1198824" y="965117"/>
            <a:ext cx="6262083" cy="334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7"/>
          <p:cNvSpPr txBox="1"/>
          <p:nvPr/>
        </p:nvSpPr>
        <p:spPr>
          <a:xfrm>
            <a:off x="1181591" y="1423873"/>
            <a:ext cx="154241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MU-MIMO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7"/>
          <p:cNvSpPr txBox="1"/>
          <p:nvPr/>
        </p:nvSpPr>
        <p:spPr>
          <a:xfrm>
            <a:off x="5185035" y="6375125"/>
            <a:ext cx="12446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7"/>
          <p:cNvSpPr txBox="1"/>
          <p:nvPr/>
        </p:nvSpPr>
        <p:spPr>
          <a:xfrm>
            <a:off x="1870238" y="1900435"/>
            <a:ext cx="7270115" cy="1348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clients can receive signals at the same time, on the same frequency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client has a dedicated spatial stream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collisions anymore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18888"/>
              </a:lnSpc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“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Full-duplex</a:t>
            </a:r>
            <a:r>
              <a:rPr b="0" i="0" lang="en-US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”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becomes possible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7"/>
          <p:cNvSpPr/>
          <p:nvPr/>
        </p:nvSpPr>
        <p:spPr>
          <a:xfrm>
            <a:off x="4155612" y="5467234"/>
            <a:ext cx="2914650" cy="22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A2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7"/>
          <p:cNvSpPr/>
          <p:nvPr/>
        </p:nvSpPr>
        <p:spPr>
          <a:xfrm>
            <a:off x="4155612" y="5467234"/>
            <a:ext cx="2914650" cy="22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7"/>
          <p:cNvSpPr/>
          <p:nvPr/>
        </p:nvSpPr>
        <p:spPr>
          <a:xfrm>
            <a:off x="4112751" y="4698884"/>
            <a:ext cx="2914650" cy="22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A2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7"/>
          <p:cNvSpPr/>
          <p:nvPr/>
        </p:nvSpPr>
        <p:spPr>
          <a:xfrm>
            <a:off x="4112751" y="4698884"/>
            <a:ext cx="2914650" cy="22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37"/>
          <p:cNvSpPr txBox="1"/>
          <p:nvPr/>
        </p:nvSpPr>
        <p:spPr>
          <a:xfrm>
            <a:off x="5303525" y="5833226"/>
            <a:ext cx="6356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A336E"/>
                </a:solidFill>
                <a:latin typeface="MS PGothic"/>
                <a:ea typeface="MS PGothic"/>
                <a:cs typeface="MS PGothic"/>
                <a:sym typeface="MS PGothic"/>
              </a:rPr>
              <a:t>“</a:t>
            </a:r>
            <a:r>
              <a:rPr b="0" i="0" lang="en-US" sz="1800" u="none" cap="none" strike="noStrike">
                <a:solidFill>
                  <a:srgbClr val="1A336E"/>
                </a:solidFill>
                <a:latin typeface="Arial"/>
                <a:ea typeface="Arial"/>
                <a:cs typeface="Arial"/>
                <a:sym typeface="Arial"/>
              </a:rPr>
              <a:t>123</a:t>
            </a:r>
            <a:r>
              <a:rPr b="0" i="0" lang="en-US" sz="1800" u="none" cap="none" strike="noStrike">
                <a:solidFill>
                  <a:srgbClr val="1A336E"/>
                </a:solidFill>
                <a:latin typeface="MS PGothic"/>
                <a:ea typeface="MS PGothic"/>
                <a:cs typeface="MS PGothic"/>
                <a:sym typeface="MS PGothic"/>
              </a:rPr>
              <a:t>”</a:t>
            </a:r>
            <a:endParaRPr b="0" i="0" sz="1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45" name="Google Shape;845;p37"/>
          <p:cNvSpPr txBox="1"/>
          <p:nvPr/>
        </p:nvSpPr>
        <p:spPr>
          <a:xfrm>
            <a:off x="5303525" y="4207628"/>
            <a:ext cx="6229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97E1C"/>
                </a:solidFill>
                <a:latin typeface="MS PGothic"/>
                <a:ea typeface="MS PGothic"/>
                <a:cs typeface="MS PGothic"/>
                <a:sym typeface="MS PGothic"/>
              </a:rPr>
              <a:t>“</a:t>
            </a:r>
            <a:r>
              <a:rPr b="0" i="0" lang="en-US" sz="1800" u="none" cap="none" strike="noStrike">
                <a:solidFill>
                  <a:srgbClr val="1A336E"/>
                </a:solidFill>
                <a:latin typeface="Arial"/>
                <a:ea typeface="Arial"/>
                <a:cs typeface="Arial"/>
                <a:sym typeface="Arial"/>
              </a:rPr>
              <a:t>abc</a:t>
            </a:r>
            <a:r>
              <a:rPr b="0" i="0" lang="en-US" sz="1800" u="none" cap="none" strike="noStrike">
                <a:solidFill>
                  <a:srgbClr val="697E1C"/>
                </a:solidFill>
                <a:latin typeface="MS PGothic"/>
                <a:ea typeface="MS PGothic"/>
                <a:cs typeface="MS PGothic"/>
                <a:sym typeface="MS PGothic"/>
              </a:rPr>
              <a:t>”</a:t>
            </a:r>
            <a:endParaRPr b="0" i="0" sz="1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46" name="Google Shape;846;p37"/>
          <p:cNvSpPr/>
          <p:nvPr/>
        </p:nvSpPr>
        <p:spPr>
          <a:xfrm>
            <a:off x="3898437" y="4756034"/>
            <a:ext cx="85725" cy="1143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9999" y="120000"/>
                </a:lnTo>
                <a:lnTo>
                  <a:pt x="119999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7"/>
          <p:cNvSpPr/>
          <p:nvPr/>
        </p:nvSpPr>
        <p:spPr>
          <a:xfrm>
            <a:off x="3898437" y="475603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7"/>
          <p:cNvSpPr/>
          <p:nvPr/>
        </p:nvSpPr>
        <p:spPr>
          <a:xfrm>
            <a:off x="3941301" y="552438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7"/>
          <p:cNvSpPr/>
          <p:nvPr/>
        </p:nvSpPr>
        <p:spPr>
          <a:xfrm>
            <a:off x="3941301" y="552438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8"/>
                </a:lnTo>
                <a:lnTo>
                  <a:pt x="0" y="11999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7"/>
          <p:cNvSpPr/>
          <p:nvPr/>
        </p:nvSpPr>
        <p:spPr>
          <a:xfrm>
            <a:off x="3984162" y="475603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7"/>
          <p:cNvSpPr/>
          <p:nvPr/>
        </p:nvSpPr>
        <p:spPr>
          <a:xfrm>
            <a:off x="3984162" y="475603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37"/>
          <p:cNvSpPr/>
          <p:nvPr/>
        </p:nvSpPr>
        <p:spPr>
          <a:xfrm>
            <a:off x="2826875" y="4184534"/>
            <a:ext cx="1500188" cy="19875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37"/>
          <p:cNvSpPr/>
          <p:nvPr/>
        </p:nvSpPr>
        <p:spPr>
          <a:xfrm>
            <a:off x="2826875" y="4184534"/>
            <a:ext cx="1500505" cy="1987550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198" y="55079"/>
                </a:lnTo>
                <a:lnTo>
                  <a:pt x="785" y="50267"/>
                </a:lnTo>
                <a:lnTo>
                  <a:pt x="1743" y="45581"/>
                </a:lnTo>
                <a:lnTo>
                  <a:pt x="3058" y="41035"/>
                </a:lnTo>
                <a:lnTo>
                  <a:pt x="4714" y="36645"/>
                </a:lnTo>
                <a:lnTo>
                  <a:pt x="6695" y="32426"/>
                </a:lnTo>
                <a:lnTo>
                  <a:pt x="8987" y="28394"/>
                </a:lnTo>
                <a:lnTo>
                  <a:pt x="11574" y="24564"/>
                </a:lnTo>
                <a:lnTo>
                  <a:pt x="14440" y="20952"/>
                </a:lnTo>
                <a:lnTo>
                  <a:pt x="17569" y="17573"/>
                </a:lnTo>
                <a:lnTo>
                  <a:pt x="20948" y="14443"/>
                </a:lnTo>
                <a:lnTo>
                  <a:pt x="24559" y="11576"/>
                </a:lnTo>
                <a:lnTo>
                  <a:pt x="28388" y="8989"/>
                </a:lnTo>
                <a:lnTo>
                  <a:pt x="32419" y="6697"/>
                </a:lnTo>
                <a:lnTo>
                  <a:pt x="36637" y="4715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2" y="1743"/>
                </a:lnTo>
                <a:lnTo>
                  <a:pt x="78947" y="3058"/>
                </a:lnTo>
                <a:lnTo>
                  <a:pt x="83337" y="4715"/>
                </a:lnTo>
                <a:lnTo>
                  <a:pt x="87554" y="6697"/>
                </a:lnTo>
                <a:lnTo>
                  <a:pt x="91586" y="8989"/>
                </a:lnTo>
                <a:lnTo>
                  <a:pt x="95415" y="11576"/>
                </a:lnTo>
                <a:lnTo>
                  <a:pt x="99026" y="14443"/>
                </a:lnTo>
                <a:lnTo>
                  <a:pt x="102404" y="17573"/>
                </a:lnTo>
                <a:lnTo>
                  <a:pt x="105534" y="20952"/>
                </a:lnTo>
                <a:lnTo>
                  <a:pt x="108400" y="24564"/>
                </a:lnTo>
                <a:lnTo>
                  <a:pt x="110987" y="28394"/>
                </a:lnTo>
                <a:lnTo>
                  <a:pt x="113278" y="32426"/>
                </a:lnTo>
                <a:lnTo>
                  <a:pt x="115260" y="36645"/>
                </a:lnTo>
                <a:lnTo>
                  <a:pt x="116916" y="41035"/>
                </a:lnTo>
                <a:lnTo>
                  <a:pt x="118231" y="45581"/>
                </a:lnTo>
                <a:lnTo>
                  <a:pt x="119189" y="50267"/>
                </a:lnTo>
                <a:lnTo>
                  <a:pt x="119775" y="55079"/>
                </a:lnTo>
                <a:lnTo>
                  <a:pt x="119974" y="59999"/>
                </a:lnTo>
                <a:lnTo>
                  <a:pt x="119775" y="64920"/>
                </a:lnTo>
                <a:lnTo>
                  <a:pt x="119189" y="69732"/>
                </a:lnTo>
                <a:lnTo>
                  <a:pt x="118231" y="74418"/>
                </a:lnTo>
                <a:lnTo>
                  <a:pt x="116916" y="78964"/>
                </a:lnTo>
                <a:lnTo>
                  <a:pt x="115260" y="83354"/>
                </a:lnTo>
                <a:lnTo>
                  <a:pt x="113278" y="87573"/>
                </a:lnTo>
                <a:lnTo>
                  <a:pt x="110987" y="91605"/>
                </a:lnTo>
                <a:lnTo>
                  <a:pt x="108400" y="95435"/>
                </a:lnTo>
                <a:lnTo>
                  <a:pt x="105534" y="99047"/>
                </a:lnTo>
                <a:lnTo>
                  <a:pt x="102404" y="102426"/>
                </a:lnTo>
                <a:lnTo>
                  <a:pt x="99026" y="105556"/>
                </a:lnTo>
                <a:lnTo>
                  <a:pt x="95415" y="108423"/>
                </a:lnTo>
                <a:lnTo>
                  <a:pt x="91586" y="111010"/>
                </a:lnTo>
                <a:lnTo>
                  <a:pt x="87554" y="113302"/>
                </a:lnTo>
                <a:lnTo>
                  <a:pt x="83337" y="115284"/>
                </a:lnTo>
                <a:lnTo>
                  <a:pt x="78947" y="116941"/>
                </a:lnTo>
                <a:lnTo>
                  <a:pt x="74402" y="118256"/>
                </a:lnTo>
                <a:lnTo>
                  <a:pt x="69717" y="119214"/>
                </a:lnTo>
                <a:lnTo>
                  <a:pt x="64907" y="119801"/>
                </a:lnTo>
                <a:lnTo>
                  <a:pt x="59987" y="119999"/>
                </a:lnTo>
                <a:lnTo>
                  <a:pt x="55067" y="119801"/>
                </a:lnTo>
                <a:lnTo>
                  <a:pt x="50257" y="119214"/>
                </a:lnTo>
                <a:lnTo>
                  <a:pt x="45571" y="118256"/>
                </a:lnTo>
                <a:lnTo>
                  <a:pt x="41026" y="116941"/>
                </a:lnTo>
                <a:lnTo>
                  <a:pt x="36637" y="115284"/>
                </a:lnTo>
                <a:lnTo>
                  <a:pt x="32419" y="113302"/>
                </a:lnTo>
                <a:lnTo>
                  <a:pt x="28388" y="111010"/>
                </a:lnTo>
                <a:lnTo>
                  <a:pt x="24559" y="108423"/>
                </a:lnTo>
                <a:lnTo>
                  <a:pt x="20948" y="105556"/>
                </a:lnTo>
                <a:lnTo>
                  <a:pt x="17569" y="102426"/>
                </a:lnTo>
                <a:lnTo>
                  <a:pt x="14440" y="99047"/>
                </a:lnTo>
                <a:lnTo>
                  <a:pt x="11574" y="95435"/>
                </a:lnTo>
                <a:lnTo>
                  <a:pt x="8987" y="91605"/>
                </a:lnTo>
                <a:lnTo>
                  <a:pt x="6695" y="87573"/>
                </a:lnTo>
                <a:lnTo>
                  <a:pt x="4714" y="83354"/>
                </a:lnTo>
                <a:lnTo>
                  <a:pt x="3058" y="78964"/>
                </a:lnTo>
                <a:lnTo>
                  <a:pt x="1743" y="74418"/>
                </a:lnTo>
                <a:lnTo>
                  <a:pt x="785" y="69732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50775">
            <a:solidFill>
              <a:srgbClr val="7F47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37"/>
          <p:cNvSpPr txBox="1"/>
          <p:nvPr/>
        </p:nvSpPr>
        <p:spPr>
          <a:xfrm>
            <a:off x="3332326" y="4575373"/>
            <a:ext cx="460375" cy="133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MIMO AP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7"/>
          <p:cNvSpPr/>
          <p:nvPr/>
        </p:nvSpPr>
        <p:spPr>
          <a:xfrm>
            <a:off x="3126912" y="4778259"/>
            <a:ext cx="914399" cy="8413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7"/>
          <p:cNvSpPr/>
          <p:nvPr/>
        </p:nvSpPr>
        <p:spPr>
          <a:xfrm>
            <a:off x="6899002" y="5408107"/>
            <a:ext cx="814197" cy="5060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7"/>
          <p:cNvSpPr/>
          <p:nvPr/>
        </p:nvSpPr>
        <p:spPr>
          <a:xfrm>
            <a:off x="6902669" y="5387214"/>
            <a:ext cx="706005" cy="5060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7"/>
          <p:cNvSpPr/>
          <p:nvPr/>
        </p:nvSpPr>
        <p:spPr>
          <a:xfrm>
            <a:off x="6924675" y="5387215"/>
            <a:ext cx="663827" cy="5060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7"/>
          <p:cNvSpPr/>
          <p:nvPr/>
        </p:nvSpPr>
        <p:spPr>
          <a:xfrm>
            <a:off x="6952180" y="5387215"/>
            <a:ext cx="607060" cy="506095"/>
          </a:xfrm>
          <a:custGeom>
            <a:rect b="b" l="l" r="r" t="t"/>
            <a:pathLst>
              <a:path extrusionOk="0" h="120000" w="120000">
                <a:moveTo>
                  <a:pt x="59992" y="0"/>
                </a:moveTo>
                <a:lnTo>
                  <a:pt x="50261" y="785"/>
                </a:lnTo>
                <a:lnTo>
                  <a:pt x="41030" y="3058"/>
                </a:lnTo>
                <a:lnTo>
                  <a:pt x="32422" y="6696"/>
                </a:lnTo>
                <a:lnTo>
                  <a:pt x="24561" y="11575"/>
                </a:lnTo>
                <a:lnTo>
                  <a:pt x="17571" y="17572"/>
                </a:lnTo>
                <a:lnTo>
                  <a:pt x="11575" y="24563"/>
                </a:lnTo>
                <a:lnTo>
                  <a:pt x="6696" y="32425"/>
                </a:lnTo>
                <a:lnTo>
                  <a:pt x="3058" y="41033"/>
                </a:lnTo>
                <a:lnTo>
                  <a:pt x="785" y="50265"/>
                </a:lnTo>
                <a:lnTo>
                  <a:pt x="0" y="59997"/>
                </a:lnTo>
                <a:lnTo>
                  <a:pt x="198" y="64918"/>
                </a:lnTo>
                <a:lnTo>
                  <a:pt x="1743" y="74415"/>
                </a:lnTo>
                <a:lnTo>
                  <a:pt x="4714" y="83351"/>
                </a:lnTo>
                <a:lnTo>
                  <a:pt x="8988" y="91602"/>
                </a:lnTo>
                <a:lnTo>
                  <a:pt x="14441" y="99043"/>
                </a:lnTo>
                <a:lnTo>
                  <a:pt x="20949" y="105553"/>
                </a:lnTo>
                <a:lnTo>
                  <a:pt x="28390" y="111006"/>
                </a:lnTo>
                <a:lnTo>
                  <a:pt x="36640" y="115280"/>
                </a:lnTo>
                <a:lnTo>
                  <a:pt x="45575" y="118252"/>
                </a:lnTo>
                <a:lnTo>
                  <a:pt x="55071" y="119796"/>
                </a:lnTo>
                <a:lnTo>
                  <a:pt x="59992" y="119995"/>
                </a:lnTo>
                <a:lnTo>
                  <a:pt x="64912" y="119796"/>
                </a:lnTo>
                <a:lnTo>
                  <a:pt x="74409" y="118252"/>
                </a:lnTo>
                <a:lnTo>
                  <a:pt x="83344" y="115280"/>
                </a:lnTo>
                <a:lnTo>
                  <a:pt x="91593" y="111006"/>
                </a:lnTo>
                <a:lnTo>
                  <a:pt x="99034" y="105553"/>
                </a:lnTo>
                <a:lnTo>
                  <a:pt x="105543" y="99043"/>
                </a:lnTo>
                <a:lnTo>
                  <a:pt x="110996" y="91602"/>
                </a:lnTo>
                <a:lnTo>
                  <a:pt x="115270" y="83351"/>
                </a:lnTo>
                <a:lnTo>
                  <a:pt x="118241" y="74415"/>
                </a:lnTo>
                <a:lnTo>
                  <a:pt x="119785" y="64918"/>
                </a:lnTo>
                <a:lnTo>
                  <a:pt x="119984" y="59997"/>
                </a:lnTo>
                <a:lnTo>
                  <a:pt x="119785" y="55077"/>
                </a:lnTo>
                <a:lnTo>
                  <a:pt x="118241" y="45579"/>
                </a:lnTo>
                <a:lnTo>
                  <a:pt x="115270" y="36643"/>
                </a:lnTo>
                <a:lnTo>
                  <a:pt x="110996" y="28393"/>
                </a:lnTo>
                <a:lnTo>
                  <a:pt x="105543" y="20951"/>
                </a:lnTo>
                <a:lnTo>
                  <a:pt x="99034" y="14442"/>
                </a:lnTo>
                <a:lnTo>
                  <a:pt x="91593" y="8988"/>
                </a:lnTo>
                <a:lnTo>
                  <a:pt x="83344" y="4714"/>
                </a:lnTo>
                <a:lnTo>
                  <a:pt x="74409" y="1743"/>
                </a:lnTo>
                <a:lnTo>
                  <a:pt x="64912" y="198"/>
                </a:lnTo>
                <a:lnTo>
                  <a:pt x="599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7"/>
          <p:cNvSpPr/>
          <p:nvPr/>
        </p:nvSpPr>
        <p:spPr>
          <a:xfrm>
            <a:off x="6999982" y="5329122"/>
            <a:ext cx="473625" cy="59488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7"/>
          <p:cNvSpPr/>
          <p:nvPr/>
        </p:nvSpPr>
        <p:spPr>
          <a:xfrm>
            <a:off x="6941865" y="4493707"/>
            <a:ext cx="814197" cy="5060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7"/>
          <p:cNvSpPr/>
          <p:nvPr/>
        </p:nvSpPr>
        <p:spPr>
          <a:xfrm>
            <a:off x="6945531" y="4472814"/>
            <a:ext cx="706004" cy="5060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7"/>
          <p:cNvSpPr/>
          <p:nvPr/>
        </p:nvSpPr>
        <p:spPr>
          <a:xfrm>
            <a:off x="6967539" y="4472815"/>
            <a:ext cx="663827" cy="50607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7"/>
          <p:cNvSpPr/>
          <p:nvPr/>
        </p:nvSpPr>
        <p:spPr>
          <a:xfrm>
            <a:off x="6995044" y="4472815"/>
            <a:ext cx="607060" cy="506095"/>
          </a:xfrm>
          <a:custGeom>
            <a:rect b="b" l="l" r="r" t="t"/>
            <a:pathLst>
              <a:path extrusionOk="0" h="120000" w="120000">
                <a:moveTo>
                  <a:pt x="59991" y="0"/>
                </a:moveTo>
                <a:lnTo>
                  <a:pt x="50260" y="785"/>
                </a:lnTo>
                <a:lnTo>
                  <a:pt x="41029" y="3058"/>
                </a:lnTo>
                <a:lnTo>
                  <a:pt x="32422" y="6696"/>
                </a:lnTo>
                <a:lnTo>
                  <a:pt x="24561" y="11575"/>
                </a:lnTo>
                <a:lnTo>
                  <a:pt x="17571" y="17572"/>
                </a:lnTo>
                <a:lnTo>
                  <a:pt x="11574" y="24563"/>
                </a:lnTo>
                <a:lnTo>
                  <a:pt x="6696" y="32425"/>
                </a:lnTo>
                <a:lnTo>
                  <a:pt x="3058" y="41033"/>
                </a:lnTo>
                <a:lnTo>
                  <a:pt x="785" y="50265"/>
                </a:lnTo>
                <a:lnTo>
                  <a:pt x="0" y="59997"/>
                </a:lnTo>
                <a:lnTo>
                  <a:pt x="198" y="64918"/>
                </a:lnTo>
                <a:lnTo>
                  <a:pt x="1743" y="74416"/>
                </a:lnTo>
                <a:lnTo>
                  <a:pt x="4714" y="83351"/>
                </a:lnTo>
                <a:lnTo>
                  <a:pt x="8988" y="91602"/>
                </a:lnTo>
                <a:lnTo>
                  <a:pt x="14441" y="99044"/>
                </a:lnTo>
                <a:lnTo>
                  <a:pt x="20949" y="105553"/>
                </a:lnTo>
                <a:lnTo>
                  <a:pt x="28390" y="111006"/>
                </a:lnTo>
                <a:lnTo>
                  <a:pt x="36640" y="115281"/>
                </a:lnTo>
                <a:lnTo>
                  <a:pt x="45575" y="118252"/>
                </a:lnTo>
                <a:lnTo>
                  <a:pt x="55071" y="119797"/>
                </a:lnTo>
                <a:lnTo>
                  <a:pt x="59991" y="119995"/>
                </a:lnTo>
                <a:lnTo>
                  <a:pt x="64912" y="119797"/>
                </a:lnTo>
                <a:lnTo>
                  <a:pt x="74408" y="118252"/>
                </a:lnTo>
                <a:lnTo>
                  <a:pt x="83343" y="115281"/>
                </a:lnTo>
                <a:lnTo>
                  <a:pt x="91593" y="111006"/>
                </a:lnTo>
                <a:lnTo>
                  <a:pt x="99034" y="105553"/>
                </a:lnTo>
                <a:lnTo>
                  <a:pt x="105543" y="99044"/>
                </a:lnTo>
                <a:lnTo>
                  <a:pt x="110996" y="91602"/>
                </a:lnTo>
                <a:lnTo>
                  <a:pt x="115269" y="83351"/>
                </a:lnTo>
                <a:lnTo>
                  <a:pt x="118240" y="74416"/>
                </a:lnTo>
                <a:lnTo>
                  <a:pt x="119785" y="64918"/>
                </a:lnTo>
                <a:lnTo>
                  <a:pt x="119984" y="59997"/>
                </a:lnTo>
                <a:lnTo>
                  <a:pt x="119785" y="55077"/>
                </a:lnTo>
                <a:lnTo>
                  <a:pt x="118240" y="45579"/>
                </a:lnTo>
                <a:lnTo>
                  <a:pt x="115269" y="36643"/>
                </a:lnTo>
                <a:lnTo>
                  <a:pt x="110996" y="28393"/>
                </a:lnTo>
                <a:lnTo>
                  <a:pt x="105543" y="20951"/>
                </a:lnTo>
                <a:lnTo>
                  <a:pt x="99034" y="14442"/>
                </a:lnTo>
                <a:lnTo>
                  <a:pt x="91593" y="8988"/>
                </a:lnTo>
                <a:lnTo>
                  <a:pt x="83343" y="4714"/>
                </a:lnTo>
                <a:lnTo>
                  <a:pt x="74408" y="1743"/>
                </a:lnTo>
                <a:lnTo>
                  <a:pt x="64912" y="198"/>
                </a:lnTo>
                <a:lnTo>
                  <a:pt x="59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7"/>
          <p:cNvSpPr/>
          <p:nvPr/>
        </p:nvSpPr>
        <p:spPr>
          <a:xfrm>
            <a:off x="7042846" y="4414723"/>
            <a:ext cx="473623" cy="59488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7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67" name="Google Shape;867;p37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7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8"/>
          <p:cNvSpPr/>
          <p:nvPr/>
        </p:nvSpPr>
        <p:spPr>
          <a:xfrm>
            <a:off x="1198824" y="965117"/>
            <a:ext cx="6262083" cy="334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8"/>
          <p:cNvSpPr txBox="1"/>
          <p:nvPr/>
        </p:nvSpPr>
        <p:spPr>
          <a:xfrm>
            <a:off x="1181591" y="1423873"/>
            <a:ext cx="3159125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Beyond the 1 Gbps Bar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8"/>
          <p:cNvSpPr txBox="1"/>
          <p:nvPr/>
        </p:nvSpPr>
        <p:spPr>
          <a:xfrm>
            <a:off x="1870238" y="2090935"/>
            <a:ext cx="4712970" cy="334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 MHz-wide channel width…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 to 160 MHz for APs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 MHz for stations, 160 MHz optional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spatial streams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 to 8 spatial streams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radio circuits sending or receiving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modulation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QAM-256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5080" rtl="0" algn="l">
              <a:lnSpc>
                <a:spcPct val="116666"/>
              </a:lnSpc>
              <a:spcBef>
                <a:spcPts val="1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(8 bits per symbol vs. 6 bits for QAM-64) Up to 4 times faster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8"/>
          <p:cNvSpPr/>
          <p:nvPr/>
        </p:nvSpPr>
        <p:spPr>
          <a:xfrm>
            <a:off x="6674976" y="2177934"/>
            <a:ext cx="2951161" cy="39639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8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78" name="Google Shape;878;p38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38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880" name="Google Shape;880;p38"/>
          <p:cNvSpPr txBox="1"/>
          <p:nvPr/>
        </p:nvSpPr>
        <p:spPr>
          <a:xfrm>
            <a:off x="5248535" y="6997425"/>
            <a:ext cx="14986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9"/>
          <p:cNvSpPr/>
          <p:nvPr/>
        </p:nvSpPr>
        <p:spPr>
          <a:xfrm>
            <a:off x="1209284" y="1161837"/>
            <a:ext cx="4479259" cy="4238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9"/>
          <p:cNvSpPr/>
          <p:nvPr/>
        </p:nvSpPr>
        <p:spPr>
          <a:xfrm>
            <a:off x="1204334" y="1582257"/>
            <a:ext cx="5234039" cy="2144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9"/>
          <p:cNvSpPr/>
          <p:nvPr/>
        </p:nvSpPr>
        <p:spPr>
          <a:xfrm>
            <a:off x="1002838" y="1879484"/>
            <a:ext cx="813308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5" y="0"/>
                </a:lnTo>
              </a:path>
            </a:pathLst>
          </a:custGeom>
          <a:noFill/>
          <a:ln cap="flat" cmpd="sng" w="12675">
            <a:solidFill>
              <a:srgbClr val="2AA7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9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89" name="Google Shape;889;p39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37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9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891" name="Google Shape;891;p39"/>
          <p:cNvSpPr txBox="1"/>
          <p:nvPr/>
        </p:nvSpPr>
        <p:spPr>
          <a:xfrm>
            <a:off x="5248535" y="6997425"/>
            <a:ext cx="14986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9"/>
          <p:cNvSpPr txBox="1"/>
          <p:nvPr/>
        </p:nvSpPr>
        <p:spPr>
          <a:xfrm>
            <a:off x="1207544" y="2156429"/>
            <a:ext cx="33591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MCS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9"/>
          <p:cNvSpPr txBox="1"/>
          <p:nvPr/>
        </p:nvSpPr>
        <p:spPr>
          <a:xfrm>
            <a:off x="1814996" y="2094580"/>
            <a:ext cx="600075" cy="313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995" lvl="0" marL="213995" marR="50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Modulati 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39"/>
          <p:cNvSpPr txBox="1"/>
          <p:nvPr/>
        </p:nvSpPr>
        <p:spPr>
          <a:xfrm>
            <a:off x="2666821" y="2156429"/>
            <a:ext cx="374650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Ratio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9"/>
          <p:cNvSpPr txBox="1"/>
          <p:nvPr/>
        </p:nvSpPr>
        <p:spPr>
          <a:xfrm>
            <a:off x="3426664" y="2156429"/>
            <a:ext cx="107378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20 MHz channel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9"/>
          <p:cNvSpPr txBox="1"/>
          <p:nvPr/>
        </p:nvSpPr>
        <p:spPr>
          <a:xfrm>
            <a:off x="4905348" y="2149571"/>
            <a:ext cx="107378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40 MHz channel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9"/>
          <p:cNvSpPr txBox="1"/>
          <p:nvPr/>
        </p:nvSpPr>
        <p:spPr>
          <a:xfrm>
            <a:off x="6384032" y="2156429"/>
            <a:ext cx="107378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80 MHz channel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7823869" y="2156429"/>
            <a:ext cx="115125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160 MHz channel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9" name="Google Shape;899;p39"/>
          <p:cNvGraphicFramePr/>
          <p:nvPr/>
        </p:nvGraphicFramePr>
        <p:xfrm>
          <a:off x="996488" y="3124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{8FE29682-DEA3-485C-A548-89272837DF39}</a:tableStyleId>
              </a:tblPr>
              <a:tblGrid>
                <a:gridCol w="614825"/>
                <a:gridCol w="1073750"/>
                <a:gridCol w="700475"/>
                <a:gridCol w="614575"/>
                <a:gridCol w="739350"/>
                <a:gridCol w="739325"/>
                <a:gridCol w="739350"/>
                <a:gridCol w="739325"/>
                <a:gridCol w="739350"/>
                <a:gridCol w="739325"/>
                <a:gridCol w="693125"/>
              </a:tblGrid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8890" lvl="0" marL="427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BPSK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809" lvl="0" marL="4356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29.3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5461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0050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50" lvl="0" marL="412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QPSK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3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809" lvl="0" marL="4356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69" lvl="0" marL="407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117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50" lvl="0" marL="412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QPSK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79" lvl="0" marL="23367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21.7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87.8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97.5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175.5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16-QAM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3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28.9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69" lvl="0" marL="407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117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16-QAM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983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43.3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175.5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64-QAM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2/3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3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57.8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108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468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64-QAM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79" lvl="0" marL="23367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121.5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263.3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292.5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526.5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64-QAM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5/6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3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72.2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292.5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203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256-QAM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983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86.7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637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256-QAM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5/6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715" lvl="0" marL="272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808" lvl="0" marL="3975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433.3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866.7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0" name="Google Shape;900;p39"/>
          <p:cNvGraphicFramePr/>
          <p:nvPr/>
        </p:nvGraphicFramePr>
        <p:xfrm>
          <a:off x="1002838" y="26143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{8FE29682-DEA3-485C-A548-89272837DF39}</a:tableStyleId>
              </a:tblPr>
              <a:tblGrid>
                <a:gridCol w="614825"/>
                <a:gridCol w="1073750"/>
                <a:gridCol w="700475"/>
                <a:gridCol w="614575"/>
                <a:gridCol w="739350"/>
                <a:gridCol w="739325"/>
                <a:gridCol w="739350"/>
                <a:gridCol w="739325"/>
                <a:gridCol w="739350"/>
                <a:gridCol w="739325"/>
                <a:gridCol w="693125"/>
              </a:tblGrid>
              <a:tr h="257325">
                <a:tc gridSpan="3"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-1904" lvl="0" marL="25590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 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 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 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 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 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 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 ns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5" lvl="0" marL="1276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2384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1174559" y="1185593"/>
            <a:ext cx="3858662" cy="4247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2899901" y="1804873"/>
            <a:ext cx="4872036" cy="449421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1391776" y="3676534"/>
            <a:ext cx="12452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Wi-Fi laptop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1425113" y="4086109"/>
            <a:ext cx="3200400" cy="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4588352" y="4048532"/>
            <a:ext cx="75565" cy="76200"/>
          </a:xfrm>
          <a:custGeom>
            <a:rect b="b" l="l" r="r" t="t"/>
            <a:pathLst>
              <a:path extrusionOk="0" h="120000" w="120000">
                <a:moveTo>
                  <a:pt x="69021" y="0"/>
                </a:moveTo>
                <a:lnTo>
                  <a:pt x="43296" y="3119"/>
                </a:lnTo>
                <a:lnTo>
                  <a:pt x="22787" y="12685"/>
                </a:lnTo>
                <a:lnTo>
                  <a:pt x="8137" y="27403"/>
                </a:lnTo>
                <a:lnTo>
                  <a:pt x="0" y="45984"/>
                </a:lnTo>
                <a:lnTo>
                  <a:pt x="2612" y="72440"/>
                </a:lnTo>
                <a:lnTo>
                  <a:pt x="11508" y="93377"/>
                </a:lnTo>
                <a:lnTo>
                  <a:pt x="25467" y="108387"/>
                </a:lnTo>
                <a:lnTo>
                  <a:pt x="43265" y="117064"/>
                </a:lnTo>
                <a:lnTo>
                  <a:pt x="59010" y="119176"/>
                </a:lnTo>
                <a:lnTo>
                  <a:pt x="81313" y="114968"/>
                </a:lnTo>
                <a:lnTo>
                  <a:pt x="99876" y="103425"/>
                </a:lnTo>
                <a:lnTo>
                  <a:pt x="113066" y="86160"/>
                </a:lnTo>
                <a:lnTo>
                  <a:pt x="119253" y="64796"/>
                </a:lnTo>
                <a:lnTo>
                  <a:pt x="115532" y="40662"/>
                </a:lnTo>
                <a:lnTo>
                  <a:pt x="104969" y="21140"/>
                </a:lnTo>
                <a:lnTo>
                  <a:pt x="88989" y="7247"/>
                </a:lnTo>
                <a:lnTo>
                  <a:pt x="6902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1391776" y="4125916"/>
            <a:ext cx="1498600" cy="857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can use Wi-Fi in the meeting room, but I lose signal if I move away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7159162" y="5322773"/>
            <a:ext cx="25304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7121227" y="5285196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1"/>
                </a:lnTo>
                <a:lnTo>
                  <a:pt x="0" y="64795"/>
                </a:lnTo>
                <a:lnTo>
                  <a:pt x="6186" y="86160"/>
                </a:lnTo>
                <a:lnTo>
                  <a:pt x="19377" y="103423"/>
                </a:lnTo>
                <a:lnTo>
                  <a:pt x="37939" y="114968"/>
                </a:lnTo>
                <a:lnTo>
                  <a:pt x="60242" y="119176"/>
                </a:lnTo>
                <a:lnTo>
                  <a:pt x="75987" y="117064"/>
                </a:lnTo>
                <a:lnTo>
                  <a:pt x="93783" y="108387"/>
                </a:lnTo>
                <a:lnTo>
                  <a:pt x="107741" y="93376"/>
                </a:lnTo>
                <a:lnTo>
                  <a:pt x="116639" y="72439"/>
                </a:lnTo>
                <a:lnTo>
                  <a:pt x="119252" y="45984"/>
                </a:lnTo>
                <a:lnTo>
                  <a:pt x="111113" y="27403"/>
                </a:lnTo>
                <a:lnTo>
                  <a:pt x="96465" y="12683"/>
                </a:lnTo>
                <a:lnTo>
                  <a:pt x="75954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7862425" y="4937009"/>
            <a:ext cx="1882139" cy="12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Wired Phone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" lvl="0" marL="109220" marR="5080" rtl="0" algn="l">
              <a:lnSpc>
                <a:spcPct val="99200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heard that some phones have Wi-Fi capabilities, but where would I use them?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5635162" y="4286134"/>
            <a:ext cx="4084954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5597227" y="4248557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2"/>
                </a:lnTo>
                <a:lnTo>
                  <a:pt x="0" y="64796"/>
                </a:lnTo>
                <a:lnTo>
                  <a:pt x="6187" y="86160"/>
                </a:lnTo>
                <a:lnTo>
                  <a:pt x="19377" y="103425"/>
                </a:lnTo>
                <a:lnTo>
                  <a:pt x="37940" y="114968"/>
                </a:lnTo>
                <a:lnTo>
                  <a:pt x="60242" y="119176"/>
                </a:lnTo>
                <a:lnTo>
                  <a:pt x="75988" y="117064"/>
                </a:lnTo>
                <a:lnTo>
                  <a:pt x="93785" y="108387"/>
                </a:lnTo>
                <a:lnTo>
                  <a:pt x="107744" y="93377"/>
                </a:lnTo>
                <a:lnTo>
                  <a:pt x="116641" y="72440"/>
                </a:lnTo>
                <a:lnTo>
                  <a:pt x="119253" y="45984"/>
                </a:lnTo>
                <a:lnTo>
                  <a:pt x="111114" y="27403"/>
                </a:lnTo>
                <a:lnTo>
                  <a:pt x="96466" y="12685"/>
                </a:lnTo>
                <a:lnTo>
                  <a:pt x="75956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7924338" y="4319473"/>
            <a:ext cx="1893570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else is wired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9" name="Google Shape;89;p4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5271669" y="6997425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0"/>
          <p:cNvSpPr/>
          <p:nvPr/>
        </p:nvSpPr>
        <p:spPr>
          <a:xfrm>
            <a:off x="774238" y="349135"/>
            <a:ext cx="9143998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0"/>
          <p:cNvSpPr txBox="1"/>
          <p:nvPr/>
        </p:nvSpPr>
        <p:spPr>
          <a:xfrm>
            <a:off x="1497502" y="3455554"/>
            <a:ext cx="2287905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0"/>
          <p:cNvSpPr/>
          <p:nvPr/>
        </p:nvSpPr>
        <p:spPr>
          <a:xfrm>
            <a:off x="5444662" y="3427298"/>
            <a:ext cx="726440" cy="383540"/>
          </a:xfrm>
          <a:custGeom>
            <a:rect b="b" l="l" r="r" t="t"/>
            <a:pathLst>
              <a:path extrusionOk="0" h="120000" w="120000">
                <a:moveTo>
                  <a:pt x="38806" y="79919"/>
                </a:moveTo>
                <a:lnTo>
                  <a:pt x="33548" y="79943"/>
                </a:lnTo>
                <a:lnTo>
                  <a:pt x="33597" y="119017"/>
                </a:lnTo>
                <a:lnTo>
                  <a:pt x="38855" y="119017"/>
                </a:lnTo>
                <a:lnTo>
                  <a:pt x="38806" y="79919"/>
                </a:lnTo>
                <a:close/>
              </a:path>
              <a:path extrusionOk="0" h="120000" w="120000">
                <a:moveTo>
                  <a:pt x="77641" y="79061"/>
                </a:moveTo>
                <a:lnTo>
                  <a:pt x="70351" y="82479"/>
                </a:lnTo>
                <a:lnTo>
                  <a:pt x="66357" y="92002"/>
                </a:lnTo>
                <a:lnTo>
                  <a:pt x="65824" y="96321"/>
                </a:lnTo>
                <a:lnTo>
                  <a:pt x="66024" y="102024"/>
                </a:lnTo>
                <a:lnTo>
                  <a:pt x="69105" y="114257"/>
                </a:lnTo>
                <a:lnTo>
                  <a:pt x="78074" y="119605"/>
                </a:lnTo>
                <a:lnTo>
                  <a:pt x="80247" y="119303"/>
                </a:lnTo>
                <a:lnTo>
                  <a:pt x="81378" y="119036"/>
                </a:lnTo>
                <a:lnTo>
                  <a:pt x="81510" y="109896"/>
                </a:lnTo>
                <a:lnTo>
                  <a:pt x="77636" y="109896"/>
                </a:lnTo>
                <a:lnTo>
                  <a:pt x="74808" y="109057"/>
                </a:lnTo>
                <a:lnTo>
                  <a:pt x="72869" y="106765"/>
                </a:lnTo>
                <a:lnTo>
                  <a:pt x="71778" y="103402"/>
                </a:lnTo>
                <a:lnTo>
                  <a:pt x="71947" y="97759"/>
                </a:lnTo>
                <a:lnTo>
                  <a:pt x="72765" y="93552"/>
                </a:lnTo>
                <a:lnTo>
                  <a:pt x="74128" y="90738"/>
                </a:lnTo>
                <a:lnTo>
                  <a:pt x="75929" y="89273"/>
                </a:lnTo>
                <a:lnTo>
                  <a:pt x="81182" y="89273"/>
                </a:lnTo>
                <a:lnTo>
                  <a:pt x="81537" y="79919"/>
                </a:lnTo>
                <a:lnTo>
                  <a:pt x="80171" y="79555"/>
                </a:lnTo>
                <a:lnTo>
                  <a:pt x="77641" y="79061"/>
                </a:lnTo>
                <a:close/>
              </a:path>
              <a:path extrusionOk="0" h="120000" w="120000">
                <a:moveTo>
                  <a:pt x="81534" y="108282"/>
                </a:moveTo>
                <a:lnTo>
                  <a:pt x="80411" y="108936"/>
                </a:lnTo>
                <a:lnTo>
                  <a:pt x="77636" y="109896"/>
                </a:lnTo>
                <a:lnTo>
                  <a:pt x="81510" y="109896"/>
                </a:lnTo>
                <a:lnTo>
                  <a:pt x="81534" y="108282"/>
                </a:lnTo>
                <a:close/>
              </a:path>
              <a:path extrusionOk="0" h="120000" w="120000">
                <a:moveTo>
                  <a:pt x="81182" y="89273"/>
                </a:moveTo>
                <a:lnTo>
                  <a:pt x="75929" y="89273"/>
                </a:lnTo>
                <a:lnTo>
                  <a:pt x="79273" y="89633"/>
                </a:lnTo>
                <a:lnTo>
                  <a:pt x="81136" y="90506"/>
                </a:lnTo>
                <a:lnTo>
                  <a:pt x="81182" y="89273"/>
                </a:lnTo>
                <a:close/>
              </a:path>
              <a:path extrusionOk="0" h="120000" w="120000">
                <a:moveTo>
                  <a:pt x="22473" y="79061"/>
                </a:moveTo>
                <a:lnTo>
                  <a:pt x="15133" y="82337"/>
                </a:lnTo>
                <a:lnTo>
                  <a:pt x="10872" y="91485"/>
                </a:lnTo>
                <a:lnTo>
                  <a:pt x="10245" y="95641"/>
                </a:lnTo>
                <a:lnTo>
                  <a:pt x="10406" y="101368"/>
                </a:lnTo>
                <a:lnTo>
                  <a:pt x="13285" y="113732"/>
                </a:lnTo>
                <a:lnTo>
                  <a:pt x="20952" y="119890"/>
                </a:lnTo>
                <a:lnTo>
                  <a:pt x="23805" y="119612"/>
                </a:lnTo>
                <a:lnTo>
                  <a:pt x="25624" y="119136"/>
                </a:lnTo>
                <a:lnTo>
                  <a:pt x="26244" y="109898"/>
                </a:lnTo>
                <a:lnTo>
                  <a:pt x="22440" y="109898"/>
                </a:lnTo>
                <a:lnTo>
                  <a:pt x="19655" y="109128"/>
                </a:lnTo>
                <a:lnTo>
                  <a:pt x="17579" y="107019"/>
                </a:lnTo>
                <a:lnTo>
                  <a:pt x="16274" y="103900"/>
                </a:lnTo>
                <a:lnTo>
                  <a:pt x="15797" y="100106"/>
                </a:lnTo>
                <a:lnTo>
                  <a:pt x="16219" y="95704"/>
                </a:lnTo>
                <a:lnTo>
                  <a:pt x="17424" y="92239"/>
                </a:lnTo>
                <a:lnTo>
                  <a:pt x="19321" y="89939"/>
                </a:lnTo>
                <a:lnTo>
                  <a:pt x="21819" y="89029"/>
                </a:lnTo>
                <a:lnTo>
                  <a:pt x="26228" y="89029"/>
                </a:lnTo>
                <a:lnTo>
                  <a:pt x="26368" y="79919"/>
                </a:lnTo>
                <a:lnTo>
                  <a:pt x="25001" y="79556"/>
                </a:lnTo>
                <a:lnTo>
                  <a:pt x="22473" y="79061"/>
                </a:lnTo>
                <a:close/>
              </a:path>
              <a:path extrusionOk="0" h="120000" w="120000">
                <a:moveTo>
                  <a:pt x="26350" y="108316"/>
                </a:moveTo>
                <a:lnTo>
                  <a:pt x="25044" y="108944"/>
                </a:lnTo>
                <a:lnTo>
                  <a:pt x="22440" y="109898"/>
                </a:lnTo>
                <a:lnTo>
                  <a:pt x="26244" y="109898"/>
                </a:lnTo>
                <a:lnTo>
                  <a:pt x="26350" y="108316"/>
                </a:lnTo>
                <a:close/>
              </a:path>
              <a:path extrusionOk="0" h="120000" w="120000">
                <a:moveTo>
                  <a:pt x="26228" y="89029"/>
                </a:moveTo>
                <a:lnTo>
                  <a:pt x="21819" y="89029"/>
                </a:lnTo>
                <a:lnTo>
                  <a:pt x="24676" y="89788"/>
                </a:lnTo>
                <a:lnTo>
                  <a:pt x="26201" y="90764"/>
                </a:lnTo>
                <a:lnTo>
                  <a:pt x="26228" y="89029"/>
                </a:lnTo>
                <a:close/>
              </a:path>
              <a:path extrusionOk="0" h="120000" w="120000">
                <a:moveTo>
                  <a:pt x="98333" y="79021"/>
                </a:moveTo>
                <a:lnTo>
                  <a:pt x="91511" y="83052"/>
                </a:lnTo>
                <a:lnTo>
                  <a:pt x="87787" y="93454"/>
                </a:lnTo>
                <a:lnTo>
                  <a:pt x="87364" y="97899"/>
                </a:lnTo>
                <a:lnTo>
                  <a:pt x="87567" y="102758"/>
                </a:lnTo>
                <a:lnTo>
                  <a:pt x="90590" y="114279"/>
                </a:lnTo>
                <a:lnTo>
                  <a:pt x="96686" y="119723"/>
                </a:lnTo>
                <a:lnTo>
                  <a:pt x="99535" y="119365"/>
                </a:lnTo>
                <a:lnTo>
                  <a:pt x="106080" y="113842"/>
                </a:lnTo>
                <a:lnTo>
                  <a:pt x="107902" y="109583"/>
                </a:lnTo>
                <a:lnTo>
                  <a:pt x="99675" y="109583"/>
                </a:lnTo>
                <a:lnTo>
                  <a:pt x="96752" y="109061"/>
                </a:lnTo>
                <a:lnTo>
                  <a:pt x="94597" y="107236"/>
                </a:lnTo>
                <a:lnTo>
                  <a:pt x="93215" y="104416"/>
                </a:lnTo>
                <a:lnTo>
                  <a:pt x="92614" y="100911"/>
                </a:lnTo>
                <a:lnTo>
                  <a:pt x="93012" y="96028"/>
                </a:lnTo>
                <a:lnTo>
                  <a:pt x="94158" y="92315"/>
                </a:lnTo>
                <a:lnTo>
                  <a:pt x="95923" y="89927"/>
                </a:lnTo>
                <a:lnTo>
                  <a:pt x="98173" y="89026"/>
                </a:lnTo>
                <a:lnTo>
                  <a:pt x="107479" y="89026"/>
                </a:lnTo>
                <a:lnTo>
                  <a:pt x="106306" y="85775"/>
                </a:lnTo>
                <a:lnTo>
                  <a:pt x="104756" y="82978"/>
                </a:lnTo>
                <a:lnTo>
                  <a:pt x="102951" y="80902"/>
                </a:lnTo>
                <a:lnTo>
                  <a:pt x="100930" y="79577"/>
                </a:lnTo>
                <a:lnTo>
                  <a:pt x="98732" y="79033"/>
                </a:lnTo>
                <a:lnTo>
                  <a:pt x="98333" y="79021"/>
                </a:lnTo>
                <a:close/>
              </a:path>
              <a:path extrusionOk="0" h="120000" w="120000">
                <a:moveTo>
                  <a:pt x="107479" y="89026"/>
                </a:moveTo>
                <a:lnTo>
                  <a:pt x="98173" y="89026"/>
                </a:lnTo>
                <a:lnTo>
                  <a:pt x="100435" y="89928"/>
                </a:lnTo>
                <a:lnTo>
                  <a:pt x="102223" y="92433"/>
                </a:lnTo>
                <a:lnTo>
                  <a:pt x="103345" y="96235"/>
                </a:lnTo>
                <a:lnTo>
                  <a:pt x="103637" y="99915"/>
                </a:lnTo>
                <a:lnTo>
                  <a:pt x="103114" y="104205"/>
                </a:lnTo>
                <a:lnTo>
                  <a:pt x="101711" y="107588"/>
                </a:lnTo>
                <a:lnTo>
                  <a:pt x="99675" y="109583"/>
                </a:lnTo>
                <a:lnTo>
                  <a:pt x="107902" y="109583"/>
                </a:lnTo>
                <a:lnTo>
                  <a:pt x="108573" y="107367"/>
                </a:lnTo>
                <a:lnTo>
                  <a:pt x="109196" y="103565"/>
                </a:lnTo>
                <a:lnTo>
                  <a:pt x="109047" y="98188"/>
                </a:lnTo>
                <a:lnTo>
                  <a:pt x="108491" y="93410"/>
                </a:lnTo>
                <a:lnTo>
                  <a:pt x="107564" y="89263"/>
                </a:lnTo>
                <a:lnTo>
                  <a:pt x="107479" y="89026"/>
                </a:lnTo>
                <a:close/>
              </a:path>
              <a:path extrusionOk="0" h="120000" w="120000">
                <a:moveTo>
                  <a:pt x="46688" y="110174"/>
                </a:moveTo>
                <a:lnTo>
                  <a:pt x="46036" y="119005"/>
                </a:lnTo>
                <a:lnTo>
                  <a:pt x="47026" y="119281"/>
                </a:lnTo>
                <a:lnTo>
                  <a:pt x="49466" y="119746"/>
                </a:lnTo>
                <a:lnTo>
                  <a:pt x="52300" y="119525"/>
                </a:lnTo>
                <a:lnTo>
                  <a:pt x="54838" y="118662"/>
                </a:lnTo>
                <a:lnTo>
                  <a:pt x="57001" y="117095"/>
                </a:lnTo>
                <a:lnTo>
                  <a:pt x="58704" y="114763"/>
                </a:lnTo>
                <a:lnTo>
                  <a:pt x="59842" y="111673"/>
                </a:lnTo>
                <a:lnTo>
                  <a:pt x="51474" y="111673"/>
                </a:lnTo>
                <a:lnTo>
                  <a:pt x="48719" y="111119"/>
                </a:lnTo>
                <a:lnTo>
                  <a:pt x="46688" y="110174"/>
                </a:lnTo>
                <a:close/>
              </a:path>
              <a:path extrusionOk="0" h="120000" w="120000">
                <a:moveTo>
                  <a:pt x="55247" y="79120"/>
                </a:moveTo>
                <a:lnTo>
                  <a:pt x="47825" y="83015"/>
                </a:lnTo>
                <a:lnTo>
                  <a:pt x="46092" y="89789"/>
                </a:lnTo>
                <a:lnTo>
                  <a:pt x="46457" y="94934"/>
                </a:lnTo>
                <a:lnTo>
                  <a:pt x="47523" y="98486"/>
                </a:lnTo>
                <a:lnTo>
                  <a:pt x="49126" y="100855"/>
                </a:lnTo>
                <a:lnTo>
                  <a:pt x="51097" y="102450"/>
                </a:lnTo>
                <a:lnTo>
                  <a:pt x="51819" y="103573"/>
                </a:lnTo>
                <a:lnTo>
                  <a:pt x="52297" y="103573"/>
                </a:lnTo>
                <a:lnTo>
                  <a:pt x="53734" y="104467"/>
                </a:lnTo>
                <a:lnTo>
                  <a:pt x="54690" y="105362"/>
                </a:lnTo>
                <a:lnTo>
                  <a:pt x="54690" y="107154"/>
                </a:lnTo>
                <a:lnTo>
                  <a:pt x="53984" y="110271"/>
                </a:lnTo>
                <a:lnTo>
                  <a:pt x="51474" y="111673"/>
                </a:lnTo>
                <a:lnTo>
                  <a:pt x="59842" y="111673"/>
                </a:lnTo>
                <a:lnTo>
                  <a:pt x="59867" y="111605"/>
                </a:lnTo>
                <a:lnTo>
                  <a:pt x="60407" y="107561"/>
                </a:lnTo>
                <a:lnTo>
                  <a:pt x="60122" y="103272"/>
                </a:lnTo>
                <a:lnTo>
                  <a:pt x="59191" y="99669"/>
                </a:lnTo>
                <a:lnTo>
                  <a:pt x="57567" y="96908"/>
                </a:lnTo>
                <a:lnTo>
                  <a:pt x="53734" y="94469"/>
                </a:lnTo>
                <a:lnTo>
                  <a:pt x="53254" y="93574"/>
                </a:lnTo>
                <a:lnTo>
                  <a:pt x="51339" y="93574"/>
                </a:lnTo>
                <a:lnTo>
                  <a:pt x="51350" y="89009"/>
                </a:lnTo>
                <a:lnTo>
                  <a:pt x="52776" y="87154"/>
                </a:lnTo>
                <a:lnTo>
                  <a:pt x="58985" y="87154"/>
                </a:lnTo>
                <a:lnTo>
                  <a:pt x="58999" y="79919"/>
                </a:lnTo>
                <a:lnTo>
                  <a:pt x="57852" y="79607"/>
                </a:lnTo>
                <a:lnTo>
                  <a:pt x="55247" y="79120"/>
                </a:lnTo>
                <a:close/>
              </a:path>
              <a:path extrusionOk="0" h="120000" w="120000">
                <a:moveTo>
                  <a:pt x="58985" y="87154"/>
                </a:moveTo>
                <a:lnTo>
                  <a:pt x="54690" y="87154"/>
                </a:lnTo>
                <a:lnTo>
                  <a:pt x="57433" y="88017"/>
                </a:lnTo>
                <a:lnTo>
                  <a:pt x="58981" y="89009"/>
                </a:lnTo>
                <a:lnTo>
                  <a:pt x="58985" y="87154"/>
                </a:lnTo>
                <a:close/>
              </a:path>
              <a:path extrusionOk="0" h="120000" w="120000">
                <a:moveTo>
                  <a:pt x="3350" y="31790"/>
                </a:moveTo>
                <a:lnTo>
                  <a:pt x="438" y="31790"/>
                </a:lnTo>
                <a:lnTo>
                  <a:pt x="0" y="33020"/>
                </a:lnTo>
                <a:lnTo>
                  <a:pt x="0" y="51416"/>
                </a:lnTo>
                <a:lnTo>
                  <a:pt x="438" y="52681"/>
                </a:lnTo>
                <a:lnTo>
                  <a:pt x="3350" y="52681"/>
                </a:lnTo>
                <a:lnTo>
                  <a:pt x="4787" y="49921"/>
                </a:lnTo>
                <a:lnTo>
                  <a:pt x="4787" y="34473"/>
                </a:lnTo>
                <a:lnTo>
                  <a:pt x="3350" y="31790"/>
                </a:lnTo>
                <a:close/>
              </a:path>
              <a:path extrusionOk="0" h="120000" w="120000">
                <a:moveTo>
                  <a:pt x="17751" y="18134"/>
                </a:moveTo>
                <a:lnTo>
                  <a:pt x="14839" y="18134"/>
                </a:lnTo>
                <a:lnTo>
                  <a:pt x="13882" y="20893"/>
                </a:lnTo>
                <a:lnTo>
                  <a:pt x="13882" y="49921"/>
                </a:lnTo>
                <a:lnTo>
                  <a:pt x="14839" y="52681"/>
                </a:lnTo>
                <a:lnTo>
                  <a:pt x="17751" y="52681"/>
                </a:lnTo>
                <a:lnTo>
                  <a:pt x="19188" y="49921"/>
                </a:lnTo>
                <a:lnTo>
                  <a:pt x="19188" y="20893"/>
                </a:lnTo>
                <a:lnTo>
                  <a:pt x="17751" y="18134"/>
                </a:lnTo>
                <a:close/>
              </a:path>
              <a:path extrusionOk="0" h="120000" w="120000">
                <a:moveTo>
                  <a:pt x="32112" y="0"/>
                </a:moveTo>
                <a:lnTo>
                  <a:pt x="29239" y="0"/>
                </a:lnTo>
                <a:lnTo>
                  <a:pt x="28283" y="1791"/>
                </a:lnTo>
                <a:lnTo>
                  <a:pt x="28283" y="59919"/>
                </a:lnTo>
                <a:lnTo>
                  <a:pt x="29239" y="62682"/>
                </a:lnTo>
                <a:lnTo>
                  <a:pt x="32112" y="62682"/>
                </a:lnTo>
                <a:lnTo>
                  <a:pt x="33548" y="59919"/>
                </a:lnTo>
                <a:lnTo>
                  <a:pt x="33548" y="1791"/>
                </a:lnTo>
                <a:lnTo>
                  <a:pt x="32112" y="0"/>
                </a:lnTo>
                <a:close/>
              </a:path>
              <a:path extrusionOk="0" h="120000" w="120000">
                <a:moveTo>
                  <a:pt x="46991" y="18134"/>
                </a:moveTo>
                <a:lnTo>
                  <a:pt x="44120" y="18134"/>
                </a:lnTo>
                <a:lnTo>
                  <a:pt x="42684" y="20893"/>
                </a:lnTo>
                <a:lnTo>
                  <a:pt x="42684" y="49921"/>
                </a:lnTo>
                <a:lnTo>
                  <a:pt x="44120" y="52681"/>
                </a:lnTo>
                <a:lnTo>
                  <a:pt x="46991" y="52681"/>
                </a:lnTo>
                <a:lnTo>
                  <a:pt x="47949" y="49921"/>
                </a:lnTo>
                <a:lnTo>
                  <a:pt x="47949" y="20893"/>
                </a:lnTo>
                <a:lnTo>
                  <a:pt x="46991" y="18134"/>
                </a:lnTo>
                <a:close/>
              </a:path>
              <a:path extrusionOk="0" h="120000" w="120000">
                <a:moveTo>
                  <a:pt x="61392" y="31790"/>
                </a:moveTo>
                <a:lnTo>
                  <a:pt x="58519" y="31790"/>
                </a:lnTo>
                <a:lnTo>
                  <a:pt x="57085" y="34473"/>
                </a:lnTo>
                <a:lnTo>
                  <a:pt x="57085" y="49921"/>
                </a:lnTo>
                <a:lnTo>
                  <a:pt x="58519" y="52681"/>
                </a:lnTo>
                <a:lnTo>
                  <a:pt x="61392" y="52681"/>
                </a:lnTo>
                <a:lnTo>
                  <a:pt x="62350" y="49921"/>
                </a:lnTo>
                <a:lnTo>
                  <a:pt x="62350" y="34473"/>
                </a:lnTo>
                <a:lnTo>
                  <a:pt x="61392" y="31790"/>
                </a:lnTo>
                <a:close/>
              </a:path>
              <a:path extrusionOk="0" h="120000" w="120000">
                <a:moveTo>
                  <a:pt x="75793" y="18134"/>
                </a:moveTo>
                <a:lnTo>
                  <a:pt x="72921" y="18134"/>
                </a:lnTo>
                <a:lnTo>
                  <a:pt x="71484" y="20893"/>
                </a:lnTo>
                <a:lnTo>
                  <a:pt x="71484" y="49921"/>
                </a:lnTo>
                <a:lnTo>
                  <a:pt x="72921" y="52681"/>
                </a:lnTo>
                <a:lnTo>
                  <a:pt x="75793" y="52681"/>
                </a:lnTo>
                <a:lnTo>
                  <a:pt x="76751" y="49921"/>
                </a:lnTo>
                <a:lnTo>
                  <a:pt x="76751" y="20893"/>
                </a:lnTo>
                <a:lnTo>
                  <a:pt x="75793" y="18134"/>
                </a:lnTo>
                <a:close/>
              </a:path>
              <a:path extrusionOk="0" h="120000" w="120000">
                <a:moveTo>
                  <a:pt x="90194" y="0"/>
                </a:moveTo>
                <a:lnTo>
                  <a:pt x="87321" y="0"/>
                </a:lnTo>
                <a:lnTo>
                  <a:pt x="85885" y="1791"/>
                </a:lnTo>
                <a:lnTo>
                  <a:pt x="85885" y="59919"/>
                </a:lnTo>
                <a:lnTo>
                  <a:pt x="87322" y="62682"/>
                </a:lnTo>
                <a:lnTo>
                  <a:pt x="90194" y="62682"/>
                </a:lnTo>
                <a:lnTo>
                  <a:pt x="91151" y="59919"/>
                </a:lnTo>
                <a:lnTo>
                  <a:pt x="91151" y="1791"/>
                </a:lnTo>
                <a:lnTo>
                  <a:pt x="90194" y="0"/>
                </a:lnTo>
                <a:close/>
              </a:path>
              <a:path extrusionOk="0" h="120000" w="120000">
                <a:moveTo>
                  <a:pt x="104595" y="18134"/>
                </a:moveTo>
                <a:lnTo>
                  <a:pt x="101722" y="18134"/>
                </a:lnTo>
                <a:lnTo>
                  <a:pt x="100247" y="20893"/>
                </a:lnTo>
                <a:lnTo>
                  <a:pt x="100247" y="49921"/>
                </a:lnTo>
                <a:lnTo>
                  <a:pt x="101722" y="52681"/>
                </a:lnTo>
                <a:lnTo>
                  <a:pt x="104595" y="52681"/>
                </a:lnTo>
                <a:lnTo>
                  <a:pt x="105552" y="49921"/>
                </a:lnTo>
                <a:lnTo>
                  <a:pt x="105552" y="20893"/>
                </a:lnTo>
                <a:lnTo>
                  <a:pt x="104595" y="18134"/>
                </a:lnTo>
                <a:close/>
              </a:path>
              <a:path extrusionOk="0" h="120000" w="120000">
                <a:moveTo>
                  <a:pt x="118996" y="31790"/>
                </a:moveTo>
                <a:lnTo>
                  <a:pt x="116083" y="31790"/>
                </a:lnTo>
                <a:lnTo>
                  <a:pt x="115127" y="34473"/>
                </a:lnTo>
                <a:lnTo>
                  <a:pt x="115127" y="49921"/>
                </a:lnTo>
                <a:lnTo>
                  <a:pt x="116083" y="52681"/>
                </a:lnTo>
                <a:lnTo>
                  <a:pt x="118996" y="52681"/>
                </a:lnTo>
                <a:lnTo>
                  <a:pt x="119953" y="49921"/>
                </a:lnTo>
                <a:lnTo>
                  <a:pt x="119953" y="34473"/>
                </a:lnTo>
                <a:lnTo>
                  <a:pt x="118996" y="317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0"/>
          <p:cNvSpPr/>
          <p:nvPr/>
        </p:nvSpPr>
        <p:spPr>
          <a:xfrm>
            <a:off x="7029965" y="3645726"/>
            <a:ext cx="2089760" cy="3946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0"/>
          <p:cNvSpPr/>
          <p:nvPr/>
        </p:nvSpPr>
        <p:spPr>
          <a:xfrm>
            <a:off x="6411850" y="3648257"/>
            <a:ext cx="142240" cy="162560"/>
          </a:xfrm>
          <a:custGeom>
            <a:rect b="b" l="l" r="r" t="t"/>
            <a:pathLst>
              <a:path extrusionOk="0" h="120000" w="120000">
                <a:moveTo>
                  <a:pt x="55362" y="0"/>
                </a:moveTo>
                <a:lnTo>
                  <a:pt x="25490" y="10477"/>
                </a:lnTo>
                <a:lnTo>
                  <a:pt x="3151" y="40809"/>
                </a:lnTo>
                <a:lnTo>
                  <a:pt x="0" y="61560"/>
                </a:lnTo>
                <a:lnTo>
                  <a:pt x="1047" y="72115"/>
                </a:lnTo>
                <a:lnTo>
                  <a:pt x="18088" y="105492"/>
                </a:lnTo>
                <a:lnTo>
                  <a:pt x="55707" y="119156"/>
                </a:lnTo>
                <a:lnTo>
                  <a:pt x="69235" y="119543"/>
                </a:lnTo>
                <a:lnTo>
                  <a:pt x="80378" y="117967"/>
                </a:lnTo>
                <a:lnTo>
                  <a:pt x="90323" y="114775"/>
                </a:lnTo>
                <a:lnTo>
                  <a:pt x="97876" y="110475"/>
                </a:lnTo>
                <a:lnTo>
                  <a:pt x="51496" y="110475"/>
                </a:lnTo>
                <a:lnTo>
                  <a:pt x="41412" y="107811"/>
                </a:lnTo>
                <a:lnTo>
                  <a:pt x="15339" y="79601"/>
                </a:lnTo>
                <a:lnTo>
                  <a:pt x="12173" y="58872"/>
                </a:lnTo>
                <a:lnTo>
                  <a:pt x="13219" y="49502"/>
                </a:lnTo>
                <a:lnTo>
                  <a:pt x="26357" y="23438"/>
                </a:lnTo>
                <a:lnTo>
                  <a:pt x="66884" y="10604"/>
                </a:lnTo>
                <a:lnTo>
                  <a:pt x="99744" y="10604"/>
                </a:lnTo>
                <a:lnTo>
                  <a:pt x="99181" y="10074"/>
                </a:lnTo>
                <a:lnTo>
                  <a:pt x="91196" y="5871"/>
                </a:lnTo>
                <a:lnTo>
                  <a:pt x="81430" y="2647"/>
                </a:lnTo>
                <a:lnTo>
                  <a:pt x="69585" y="619"/>
                </a:lnTo>
                <a:lnTo>
                  <a:pt x="55362" y="0"/>
                </a:lnTo>
                <a:close/>
              </a:path>
              <a:path extrusionOk="0" h="120000" w="120000">
                <a:moveTo>
                  <a:pt x="119966" y="76856"/>
                </a:moveTo>
                <a:lnTo>
                  <a:pt x="107712" y="76856"/>
                </a:lnTo>
                <a:lnTo>
                  <a:pt x="107551" y="77556"/>
                </a:lnTo>
                <a:lnTo>
                  <a:pt x="104303" y="86791"/>
                </a:lnTo>
                <a:lnTo>
                  <a:pt x="77777" y="109232"/>
                </a:lnTo>
                <a:lnTo>
                  <a:pt x="51496" y="110475"/>
                </a:lnTo>
                <a:lnTo>
                  <a:pt x="97876" y="110475"/>
                </a:lnTo>
                <a:lnTo>
                  <a:pt x="99183" y="109730"/>
                </a:lnTo>
                <a:lnTo>
                  <a:pt x="107075" y="102581"/>
                </a:lnTo>
                <a:lnTo>
                  <a:pt x="112763" y="94647"/>
                </a:lnTo>
                <a:lnTo>
                  <a:pt x="117063" y="86179"/>
                </a:lnTo>
                <a:lnTo>
                  <a:pt x="119966" y="76856"/>
                </a:lnTo>
                <a:close/>
              </a:path>
              <a:path extrusionOk="0" h="120000" w="120000">
                <a:moveTo>
                  <a:pt x="99744" y="10604"/>
                </a:moveTo>
                <a:lnTo>
                  <a:pt x="66884" y="10604"/>
                </a:lnTo>
                <a:lnTo>
                  <a:pt x="77670" y="11981"/>
                </a:lnTo>
                <a:lnTo>
                  <a:pt x="87114" y="15469"/>
                </a:lnTo>
                <a:lnTo>
                  <a:pt x="96001" y="21789"/>
                </a:lnTo>
                <a:lnTo>
                  <a:pt x="101786" y="29157"/>
                </a:lnTo>
                <a:lnTo>
                  <a:pt x="105311" y="38299"/>
                </a:lnTo>
                <a:lnTo>
                  <a:pt x="117291" y="34826"/>
                </a:lnTo>
                <a:lnTo>
                  <a:pt x="114663" y="27231"/>
                </a:lnTo>
                <a:lnTo>
                  <a:pt x="108805" y="19119"/>
                </a:lnTo>
                <a:lnTo>
                  <a:pt x="99744" y="106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0"/>
          <p:cNvSpPr/>
          <p:nvPr/>
        </p:nvSpPr>
        <p:spPr>
          <a:xfrm>
            <a:off x="6584719" y="3646422"/>
            <a:ext cx="0" cy="1612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0"/>
                </a:lnTo>
              </a:path>
            </a:pathLst>
          </a:custGeom>
          <a:noFill/>
          <a:ln cap="flat" cmpd="sng" w="156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0"/>
          <p:cNvSpPr/>
          <p:nvPr/>
        </p:nvSpPr>
        <p:spPr>
          <a:xfrm>
            <a:off x="6618047" y="3691553"/>
            <a:ext cx="93345" cy="118745"/>
          </a:xfrm>
          <a:custGeom>
            <a:rect b="b" l="l" r="r" t="t"/>
            <a:pathLst>
              <a:path extrusionOk="0" h="120000" w="120000">
                <a:moveTo>
                  <a:pt x="18661" y="81942"/>
                </a:moveTo>
                <a:lnTo>
                  <a:pt x="0" y="82506"/>
                </a:lnTo>
                <a:lnTo>
                  <a:pt x="3161" y="93175"/>
                </a:lnTo>
                <a:lnTo>
                  <a:pt x="12487" y="106536"/>
                </a:lnTo>
                <a:lnTo>
                  <a:pt x="21799" y="112101"/>
                </a:lnTo>
                <a:lnTo>
                  <a:pt x="34380" y="116338"/>
                </a:lnTo>
                <a:lnTo>
                  <a:pt x="51926" y="118894"/>
                </a:lnTo>
                <a:lnTo>
                  <a:pt x="76124" y="119410"/>
                </a:lnTo>
                <a:lnTo>
                  <a:pt x="91931" y="116220"/>
                </a:lnTo>
                <a:lnTo>
                  <a:pt x="105410" y="110393"/>
                </a:lnTo>
                <a:lnTo>
                  <a:pt x="107248" y="108283"/>
                </a:lnTo>
                <a:lnTo>
                  <a:pt x="53745" y="108283"/>
                </a:lnTo>
                <a:lnTo>
                  <a:pt x="34645" y="104458"/>
                </a:lnTo>
                <a:lnTo>
                  <a:pt x="22755" y="95664"/>
                </a:lnTo>
                <a:lnTo>
                  <a:pt x="18661" y="81942"/>
                </a:lnTo>
                <a:close/>
              </a:path>
              <a:path extrusionOk="0" h="120000" w="120000">
                <a:moveTo>
                  <a:pt x="59918" y="0"/>
                </a:moveTo>
                <a:lnTo>
                  <a:pt x="13210" y="13791"/>
                </a:lnTo>
                <a:lnTo>
                  <a:pt x="5434" y="40219"/>
                </a:lnTo>
                <a:lnTo>
                  <a:pt x="13302" y="50268"/>
                </a:lnTo>
                <a:lnTo>
                  <a:pt x="27636" y="58435"/>
                </a:lnTo>
                <a:lnTo>
                  <a:pt x="48435" y="64353"/>
                </a:lnTo>
                <a:lnTo>
                  <a:pt x="67361" y="67486"/>
                </a:lnTo>
                <a:lnTo>
                  <a:pt x="78589" y="70376"/>
                </a:lnTo>
                <a:lnTo>
                  <a:pt x="86034" y="70376"/>
                </a:lnTo>
                <a:lnTo>
                  <a:pt x="89693" y="73266"/>
                </a:lnTo>
                <a:lnTo>
                  <a:pt x="97136" y="79054"/>
                </a:lnTo>
                <a:lnTo>
                  <a:pt x="100921" y="81942"/>
                </a:lnTo>
                <a:lnTo>
                  <a:pt x="100921" y="93757"/>
                </a:lnTo>
                <a:lnTo>
                  <a:pt x="97136" y="99534"/>
                </a:lnTo>
                <a:lnTo>
                  <a:pt x="87191" y="104394"/>
                </a:lnTo>
                <a:lnTo>
                  <a:pt x="74950" y="107920"/>
                </a:lnTo>
                <a:lnTo>
                  <a:pt x="53745" y="108283"/>
                </a:lnTo>
                <a:lnTo>
                  <a:pt x="107248" y="108283"/>
                </a:lnTo>
                <a:lnTo>
                  <a:pt x="115188" y="99177"/>
                </a:lnTo>
                <a:lnTo>
                  <a:pt x="119588" y="87448"/>
                </a:lnTo>
                <a:lnTo>
                  <a:pt x="116010" y="75535"/>
                </a:lnTo>
                <a:lnTo>
                  <a:pt x="106285" y="65772"/>
                </a:lnTo>
                <a:lnTo>
                  <a:pt x="91100" y="58180"/>
                </a:lnTo>
                <a:lnTo>
                  <a:pt x="71146" y="52784"/>
                </a:lnTo>
                <a:lnTo>
                  <a:pt x="55879" y="52784"/>
                </a:lnTo>
                <a:lnTo>
                  <a:pt x="44778" y="49894"/>
                </a:lnTo>
                <a:lnTo>
                  <a:pt x="37207" y="46761"/>
                </a:lnTo>
                <a:lnTo>
                  <a:pt x="33547" y="43861"/>
                </a:lnTo>
                <a:lnTo>
                  <a:pt x="26104" y="40971"/>
                </a:lnTo>
                <a:lnTo>
                  <a:pt x="22319" y="38082"/>
                </a:lnTo>
                <a:lnTo>
                  <a:pt x="22319" y="26269"/>
                </a:lnTo>
                <a:lnTo>
                  <a:pt x="26104" y="20490"/>
                </a:lnTo>
                <a:lnTo>
                  <a:pt x="29763" y="17590"/>
                </a:lnTo>
                <a:lnTo>
                  <a:pt x="37207" y="14457"/>
                </a:lnTo>
                <a:lnTo>
                  <a:pt x="44778" y="11567"/>
                </a:lnTo>
                <a:lnTo>
                  <a:pt x="97034" y="11567"/>
                </a:lnTo>
                <a:lnTo>
                  <a:pt x="92597" y="7037"/>
                </a:lnTo>
                <a:lnTo>
                  <a:pt x="77554" y="1871"/>
                </a:lnTo>
                <a:lnTo>
                  <a:pt x="59918" y="0"/>
                </a:lnTo>
                <a:close/>
              </a:path>
              <a:path extrusionOk="0" h="120000" w="120000">
                <a:moveTo>
                  <a:pt x="97034" y="11567"/>
                </a:moveTo>
                <a:lnTo>
                  <a:pt x="44778" y="11567"/>
                </a:lnTo>
                <a:lnTo>
                  <a:pt x="57921" y="11593"/>
                </a:lnTo>
                <a:lnTo>
                  <a:pt x="76720" y="14902"/>
                </a:lnTo>
                <a:lnTo>
                  <a:pt x="89050" y="23749"/>
                </a:lnTo>
                <a:lnTo>
                  <a:pt x="93477" y="38082"/>
                </a:lnTo>
                <a:lnTo>
                  <a:pt x="111147" y="31137"/>
                </a:lnTo>
                <a:lnTo>
                  <a:pt x="105577" y="20291"/>
                </a:lnTo>
                <a:lnTo>
                  <a:pt x="97034" y="115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0"/>
          <p:cNvSpPr/>
          <p:nvPr/>
        </p:nvSpPr>
        <p:spPr>
          <a:xfrm>
            <a:off x="6729136" y="3692229"/>
            <a:ext cx="98425" cy="118745"/>
          </a:xfrm>
          <a:custGeom>
            <a:rect b="b" l="l" r="r" t="t"/>
            <a:pathLst>
              <a:path extrusionOk="0" h="120000" w="120000">
                <a:moveTo>
                  <a:pt x="52773" y="0"/>
                </a:moveTo>
                <a:lnTo>
                  <a:pt x="11981" y="21372"/>
                </a:lnTo>
                <a:lnTo>
                  <a:pt x="0" y="73472"/>
                </a:lnTo>
                <a:lnTo>
                  <a:pt x="3296" y="85443"/>
                </a:lnTo>
                <a:lnTo>
                  <a:pt x="34383" y="114342"/>
                </a:lnTo>
                <a:lnTo>
                  <a:pt x="68141" y="119465"/>
                </a:lnTo>
                <a:lnTo>
                  <a:pt x="84737" y="116889"/>
                </a:lnTo>
                <a:lnTo>
                  <a:pt x="98151" y="111035"/>
                </a:lnTo>
                <a:lnTo>
                  <a:pt x="102988" y="107002"/>
                </a:lnTo>
                <a:lnTo>
                  <a:pt x="51763" y="107002"/>
                </a:lnTo>
                <a:lnTo>
                  <a:pt x="37363" y="102260"/>
                </a:lnTo>
                <a:lnTo>
                  <a:pt x="25853" y="91120"/>
                </a:lnTo>
                <a:lnTo>
                  <a:pt x="19736" y="81519"/>
                </a:lnTo>
                <a:lnTo>
                  <a:pt x="15305" y="69190"/>
                </a:lnTo>
                <a:lnTo>
                  <a:pt x="13928" y="53383"/>
                </a:lnTo>
                <a:lnTo>
                  <a:pt x="17789" y="42205"/>
                </a:lnTo>
                <a:lnTo>
                  <a:pt x="25425" y="30933"/>
                </a:lnTo>
                <a:lnTo>
                  <a:pt x="37174" y="18632"/>
                </a:lnTo>
                <a:lnTo>
                  <a:pt x="50512" y="13009"/>
                </a:lnTo>
                <a:lnTo>
                  <a:pt x="67688" y="11038"/>
                </a:lnTo>
                <a:lnTo>
                  <a:pt x="102992" y="11038"/>
                </a:lnTo>
                <a:lnTo>
                  <a:pt x="90864" y="4673"/>
                </a:lnTo>
                <a:lnTo>
                  <a:pt x="74166" y="954"/>
                </a:lnTo>
                <a:lnTo>
                  <a:pt x="52773" y="0"/>
                </a:lnTo>
                <a:close/>
              </a:path>
              <a:path extrusionOk="0" h="120000" w="120000">
                <a:moveTo>
                  <a:pt x="119531" y="81259"/>
                </a:moveTo>
                <a:lnTo>
                  <a:pt x="101821" y="81259"/>
                </a:lnTo>
                <a:lnTo>
                  <a:pt x="101821" y="87283"/>
                </a:lnTo>
                <a:lnTo>
                  <a:pt x="98353" y="93073"/>
                </a:lnTo>
                <a:lnTo>
                  <a:pt x="84678" y="101894"/>
                </a:lnTo>
                <a:lnTo>
                  <a:pt x="71590" y="106265"/>
                </a:lnTo>
                <a:lnTo>
                  <a:pt x="51763" y="107002"/>
                </a:lnTo>
                <a:lnTo>
                  <a:pt x="102988" y="107002"/>
                </a:lnTo>
                <a:lnTo>
                  <a:pt x="109001" y="101987"/>
                </a:lnTo>
                <a:lnTo>
                  <a:pt x="112471" y="95962"/>
                </a:lnTo>
                <a:lnTo>
                  <a:pt x="116060" y="87283"/>
                </a:lnTo>
                <a:lnTo>
                  <a:pt x="119531" y="81259"/>
                </a:lnTo>
                <a:close/>
              </a:path>
              <a:path extrusionOk="0" h="120000" w="120000">
                <a:moveTo>
                  <a:pt x="102992" y="11038"/>
                </a:moveTo>
                <a:lnTo>
                  <a:pt x="67688" y="11038"/>
                </a:lnTo>
                <a:lnTo>
                  <a:pt x="83142" y="14813"/>
                </a:lnTo>
                <a:lnTo>
                  <a:pt x="94099" y="23615"/>
                </a:lnTo>
                <a:lnTo>
                  <a:pt x="101821" y="37399"/>
                </a:lnTo>
                <a:lnTo>
                  <a:pt x="118385" y="33517"/>
                </a:lnTo>
                <a:lnTo>
                  <a:pt x="112412" y="20843"/>
                </a:lnTo>
                <a:lnTo>
                  <a:pt x="103426" y="11266"/>
                </a:lnTo>
                <a:lnTo>
                  <a:pt x="102992" y="11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0"/>
          <p:cNvSpPr/>
          <p:nvPr/>
        </p:nvSpPr>
        <p:spPr>
          <a:xfrm>
            <a:off x="6845394" y="3691992"/>
            <a:ext cx="106680" cy="118745"/>
          </a:xfrm>
          <a:custGeom>
            <a:rect b="b" l="l" r="r" t="t"/>
            <a:pathLst>
              <a:path extrusionOk="0" h="120000" w="120000">
                <a:moveTo>
                  <a:pt x="50342" y="0"/>
                </a:moveTo>
                <a:lnTo>
                  <a:pt x="12754" y="20435"/>
                </a:lnTo>
                <a:lnTo>
                  <a:pt x="88" y="64433"/>
                </a:lnTo>
                <a:lnTo>
                  <a:pt x="0" y="72038"/>
                </a:lnTo>
                <a:lnTo>
                  <a:pt x="3247" y="84114"/>
                </a:lnTo>
                <a:lnTo>
                  <a:pt x="42927" y="118158"/>
                </a:lnTo>
                <a:lnTo>
                  <a:pt x="57999" y="119827"/>
                </a:lnTo>
                <a:lnTo>
                  <a:pt x="58374" y="119827"/>
                </a:lnTo>
                <a:lnTo>
                  <a:pt x="71879" y="118552"/>
                </a:lnTo>
                <a:lnTo>
                  <a:pt x="84095" y="114481"/>
                </a:lnTo>
                <a:lnTo>
                  <a:pt x="94544" y="108010"/>
                </a:lnTo>
                <a:lnTo>
                  <a:pt x="57201" y="108010"/>
                </a:lnTo>
                <a:lnTo>
                  <a:pt x="45315" y="106444"/>
                </a:lnTo>
                <a:lnTo>
                  <a:pt x="33822" y="100198"/>
                </a:lnTo>
                <a:lnTo>
                  <a:pt x="21212" y="86731"/>
                </a:lnTo>
                <a:lnTo>
                  <a:pt x="16817" y="74399"/>
                </a:lnTo>
                <a:lnTo>
                  <a:pt x="15385" y="61018"/>
                </a:lnTo>
                <a:lnTo>
                  <a:pt x="15389" y="60162"/>
                </a:lnTo>
                <a:lnTo>
                  <a:pt x="37946" y="17054"/>
                </a:lnTo>
                <a:lnTo>
                  <a:pt x="69281" y="12263"/>
                </a:lnTo>
                <a:lnTo>
                  <a:pt x="95435" y="12263"/>
                </a:lnTo>
                <a:lnTo>
                  <a:pt x="93885" y="10642"/>
                </a:lnTo>
                <a:lnTo>
                  <a:pt x="83313" y="4510"/>
                </a:lnTo>
                <a:lnTo>
                  <a:pt x="69195" y="954"/>
                </a:lnTo>
                <a:lnTo>
                  <a:pt x="50342" y="0"/>
                </a:lnTo>
                <a:close/>
              </a:path>
              <a:path extrusionOk="0" h="120000" w="120000">
                <a:moveTo>
                  <a:pt x="95435" y="12263"/>
                </a:moveTo>
                <a:lnTo>
                  <a:pt x="69281" y="12263"/>
                </a:lnTo>
                <a:lnTo>
                  <a:pt x="82126" y="17716"/>
                </a:lnTo>
                <a:lnTo>
                  <a:pt x="91983" y="27080"/>
                </a:lnTo>
                <a:lnTo>
                  <a:pt x="98887" y="36814"/>
                </a:lnTo>
                <a:lnTo>
                  <a:pt x="102569" y="49014"/>
                </a:lnTo>
                <a:lnTo>
                  <a:pt x="103603" y="64433"/>
                </a:lnTo>
                <a:lnTo>
                  <a:pt x="101587" y="75335"/>
                </a:lnTo>
                <a:lnTo>
                  <a:pt x="95882" y="87053"/>
                </a:lnTo>
                <a:lnTo>
                  <a:pt x="85068" y="100198"/>
                </a:lnTo>
                <a:lnTo>
                  <a:pt x="72433" y="106399"/>
                </a:lnTo>
                <a:lnTo>
                  <a:pt x="57201" y="108010"/>
                </a:lnTo>
                <a:lnTo>
                  <a:pt x="94544" y="108010"/>
                </a:lnTo>
                <a:lnTo>
                  <a:pt x="118655" y="72038"/>
                </a:lnTo>
                <a:lnTo>
                  <a:pt x="119816" y="57064"/>
                </a:lnTo>
                <a:lnTo>
                  <a:pt x="117904" y="45454"/>
                </a:lnTo>
                <a:lnTo>
                  <a:pt x="113265" y="34156"/>
                </a:lnTo>
                <a:lnTo>
                  <a:pt x="105419" y="22707"/>
                </a:lnTo>
                <a:lnTo>
                  <a:pt x="95435" y="122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/>
          <p:nvPr/>
        </p:nvSpPr>
        <p:spPr>
          <a:xfrm>
            <a:off x="2793537" y="2028709"/>
            <a:ext cx="5143500" cy="39862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1174559" y="1185593"/>
            <a:ext cx="1946778" cy="3926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391776" y="4355984"/>
            <a:ext cx="110490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 Wi-Fi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1425113" y="4765559"/>
            <a:ext cx="3692525" cy="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5080477" y="4727982"/>
            <a:ext cx="75565" cy="76200"/>
          </a:xfrm>
          <a:custGeom>
            <a:rect b="b" l="l" r="r" t="t"/>
            <a:pathLst>
              <a:path extrusionOk="0" h="120000" w="120000">
                <a:moveTo>
                  <a:pt x="69021" y="0"/>
                </a:moveTo>
                <a:lnTo>
                  <a:pt x="43296" y="3119"/>
                </a:lnTo>
                <a:lnTo>
                  <a:pt x="22787" y="12685"/>
                </a:lnTo>
                <a:lnTo>
                  <a:pt x="8137" y="27403"/>
                </a:lnTo>
                <a:lnTo>
                  <a:pt x="0" y="45984"/>
                </a:lnTo>
                <a:lnTo>
                  <a:pt x="2612" y="72440"/>
                </a:lnTo>
                <a:lnTo>
                  <a:pt x="11508" y="93377"/>
                </a:lnTo>
                <a:lnTo>
                  <a:pt x="25467" y="108387"/>
                </a:lnTo>
                <a:lnTo>
                  <a:pt x="43265" y="117064"/>
                </a:lnTo>
                <a:lnTo>
                  <a:pt x="59010" y="119176"/>
                </a:lnTo>
                <a:lnTo>
                  <a:pt x="81313" y="114968"/>
                </a:lnTo>
                <a:lnTo>
                  <a:pt x="99876" y="103425"/>
                </a:lnTo>
                <a:lnTo>
                  <a:pt x="113066" y="86160"/>
                </a:lnTo>
                <a:lnTo>
                  <a:pt x="119253" y="64796"/>
                </a:lnTo>
                <a:lnTo>
                  <a:pt x="115532" y="40662"/>
                </a:lnTo>
                <a:lnTo>
                  <a:pt x="104969" y="21140"/>
                </a:lnTo>
                <a:lnTo>
                  <a:pt x="88989" y="7247"/>
                </a:lnTo>
                <a:lnTo>
                  <a:pt x="6902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1391776" y="4807499"/>
            <a:ext cx="1518285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98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most people, I have 2 or 3 Wi-Fi devices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7940213" y="4387734"/>
            <a:ext cx="183007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Applications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7159162" y="4773498"/>
            <a:ext cx="25304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7121227" y="4735921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1"/>
                </a:lnTo>
                <a:lnTo>
                  <a:pt x="0" y="64795"/>
                </a:lnTo>
                <a:lnTo>
                  <a:pt x="6186" y="86160"/>
                </a:lnTo>
                <a:lnTo>
                  <a:pt x="19377" y="103423"/>
                </a:lnTo>
                <a:lnTo>
                  <a:pt x="37939" y="114968"/>
                </a:lnTo>
                <a:lnTo>
                  <a:pt x="60242" y="119176"/>
                </a:lnTo>
                <a:lnTo>
                  <a:pt x="75987" y="117064"/>
                </a:lnTo>
                <a:lnTo>
                  <a:pt x="93783" y="108387"/>
                </a:lnTo>
                <a:lnTo>
                  <a:pt x="107741" y="93376"/>
                </a:lnTo>
                <a:lnTo>
                  <a:pt x="116639" y="72439"/>
                </a:lnTo>
                <a:lnTo>
                  <a:pt x="119252" y="45984"/>
                </a:lnTo>
                <a:lnTo>
                  <a:pt x="111113" y="27403"/>
                </a:lnTo>
                <a:lnTo>
                  <a:pt x="96465" y="12683"/>
                </a:lnTo>
                <a:lnTo>
                  <a:pt x="75954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7959263" y="4786316"/>
            <a:ext cx="1932305" cy="857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rely on Wi-Fi for critical applications… and do not see why video is so slow…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5365287" y="2762134"/>
            <a:ext cx="437070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5327352" y="2724557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2"/>
                </a:lnTo>
                <a:lnTo>
                  <a:pt x="0" y="64796"/>
                </a:lnTo>
                <a:lnTo>
                  <a:pt x="6187" y="86160"/>
                </a:lnTo>
                <a:lnTo>
                  <a:pt x="19377" y="103425"/>
                </a:lnTo>
                <a:lnTo>
                  <a:pt x="37940" y="114968"/>
                </a:lnTo>
                <a:lnTo>
                  <a:pt x="60242" y="119176"/>
                </a:lnTo>
                <a:lnTo>
                  <a:pt x="75988" y="117064"/>
                </a:lnTo>
                <a:lnTo>
                  <a:pt x="93785" y="108387"/>
                </a:lnTo>
                <a:lnTo>
                  <a:pt x="107744" y="93377"/>
                </a:lnTo>
                <a:lnTo>
                  <a:pt x="116641" y="72440"/>
                </a:lnTo>
                <a:lnTo>
                  <a:pt x="119253" y="45984"/>
                </a:lnTo>
                <a:lnTo>
                  <a:pt x="111114" y="27403"/>
                </a:lnTo>
                <a:lnTo>
                  <a:pt x="96466" y="12685"/>
                </a:lnTo>
                <a:lnTo>
                  <a:pt x="75956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7940213" y="2799313"/>
            <a:ext cx="178435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just">
              <a:lnSpc>
                <a:spcPct val="98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get Wi-Fi from home, the office, most public places, some streets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110" name="Google Shape;110;p5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112" name="Google Shape;112;p5"/>
          <p:cNvSpPr txBox="1"/>
          <p:nvPr/>
        </p:nvSpPr>
        <p:spPr>
          <a:xfrm>
            <a:off x="5274844" y="6997425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/>
          <p:nvPr/>
        </p:nvSpPr>
        <p:spPr>
          <a:xfrm>
            <a:off x="2850687" y="1993785"/>
            <a:ext cx="5029200" cy="40766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182371" y="1181478"/>
            <a:ext cx="4937528" cy="4280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837738" y="4355984"/>
            <a:ext cx="19945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Far Reaching Wi-Fi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871077" y="4765559"/>
            <a:ext cx="5466080" cy="0"/>
          </a:xfrm>
          <a:custGeom>
            <a:rect b="b" l="l" r="r" t="t"/>
            <a:pathLst>
              <a:path extrusionOk="0" h="120000" w="120000">
                <a:moveTo>
                  <a:pt x="119992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6299677" y="4727982"/>
            <a:ext cx="75565" cy="76200"/>
          </a:xfrm>
          <a:custGeom>
            <a:rect b="b" l="l" r="r" t="t"/>
            <a:pathLst>
              <a:path extrusionOk="0" h="120000" w="120000">
                <a:moveTo>
                  <a:pt x="69021" y="0"/>
                </a:moveTo>
                <a:lnTo>
                  <a:pt x="43296" y="3119"/>
                </a:lnTo>
                <a:lnTo>
                  <a:pt x="22787" y="12685"/>
                </a:lnTo>
                <a:lnTo>
                  <a:pt x="8137" y="27403"/>
                </a:lnTo>
                <a:lnTo>
                  <a:pt x="0" y="45984"/>
                </a:lnTo>
                <a:lnTo>
                  <a:pt x="2612" y="72440"/>
                </a:lnTo>
                <a:lnTo>
                  <a:pt x="11508" y="93377"/>
                </a:lnTo>
                <a:lnTo>
                  <a:pt x="25467" y="108387"/>
                </a:lnTo>
                <a:lnTo>
                  <a:pt x="43265" y="117064"/>
                </a:lnTo>
                <a:lnTo>
                  <a:pt x="59010" y="119176"/>
                </a:lnTo>
                <a:lnTo>
                  <a:pt x="81313" y="114968"/>
                </a:lnTo>
                <a:lnTo>
                  <a:pt x="99876" y="103425"/>
                </a:lnTo>
                <a:lnTo>
                  <a:pt x="113066" y="86160"/>
                </a:lnTo>
                <a:lnTo>
                  <a:pt x="119253" y="64796"/>
                </a:lnTo>
                <a:lnTo>
                  <a:pt x="115532" y="40662"/>
                </a:lnTo>
                <a:lnTo>
                  <a:pt x="104969" y="21140"/>
                </a:lnTo>
                <a:lnTo>
                  <a:pt x="88989" y="7247"/>
                </a:lnTo>
                <a:lnTo>
                  <a:pt x="6902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837738" y="4818899"/>
            <a:ext cx="1517650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get Wi-Fi from almost everywhere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7940213" y="4387734"/>
            <a:ext cx="183007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Applications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7159162" y="4773498"/>
            <a:ext cx="25304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7121227" y="4735921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1"/>
                </a:lnTo>
                <a:lnTo>
                  <a:pt x="0" y="64795"/>
                </a:lnTo>
                <a:lnTo>
                  <a:pt x="6186" y="86160"/>
                </a:lnTo>
                <a:lnTo>
                  <a:pt x="19377" y="103423"/>
                </a:lnTo>
                <a:lnTo>
                  <a:pt x="37939" y="114968"/>
                </a:lnTo>
                <a:lnTo>
                  <a:pt x="60242" y="119176"/>
                </a:lnTo>
                <a:lnTo>
                  <a:pt x="75987" y="117064"/>
                </a:lnTo>
                <a:lnTo>
                  <a:pt x="93783" y="108387"/>
                </a:lnTo>
                <a:lnTo>
                  <a:pt x="107741" y="93376"/>
                </a:lnTo>
                <a:lnTo>
                  <a:pt x="116639" y="72439"/>
                </a:lnTo>
                <a:lnTo>
                  <a:pt x="119252" y="45984"/>
                </a:lnTo>
                <a:lnTo>
                  <a:pt x="111113" y="27403"/>
                </a:lnTo>
                <a:lnTo>
                  <a:pt x="96465" y="12683"/>
                </a:lnTo>
                <a:lnTo>
                  <a:pt x="75954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7959263" y="4799849"/>
            <a:ext cx="184340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Everyone uses Wi-Fi… for almost everything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1002838" y="2330334"/>
            <a:ext cx="3965575" cy="25400"/>
          </a:xfrm>
          <a:custGeom>
            <a:rect b="b" l="l" r="r" t="t"/>
            <a:pathLst>
              <a:path extrusionOk="0" h="120000" w="120000">
                <a:moveTo>
                  <a:pt x="119999" y="11999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4931220" y="2317635"/>
            <a:ext cx="75565" cy="76200"/>
          </a:xfrm>
          <a:custGeom>
            <a:rect b="b" l="l" r="r" t="t"/>
            <a:pathLst>
              <a:path extrusionOk="0" h="120000" w="120000">
                <a:moveTo>
                  <a:pt x="59450" y="0"/>
                </a:moveTo>
                <a:lnTo>
                  <a:pt x="2761" y="46464"/>
                </a:lnTo>
                <a:lnTo>
                  <a:pt x="0" y="72954"/>
                </a:lnTo>
                <a:lnTo>
                  <a:pt x="8054" y="91533"/>
                </a:lnTo>
                <a:lnTo>
                  <a:pt x="22640" y="106296"/>
                </a:lnTo>
                <a:lnTo>
                  <a:pt x="43136" y="115948"/>
                </a:lnTo>
                <a:lnTo>
                  <a:pt x="68915" y="119200"/>
                </a:lnTo>
                <a:lnTo>
                  <a:pt x="88848" y="112020"/>
                </a:lnTo>
                <a:lnTo>
                  <a:pt x="104840" y="98182"/>
                </a:lnTo>
                <a:lnTo>
                  <a:pt x="115469" y="78661"/>
                </a:lnTo>
                <a:lnTo>
                  <a:pt x="119310" y="54437"/>
                </a:lnTo>
                <a:lnTo>
                  <a:pt x="113185" y="33148"/>
                </a:lnTo>
                <a:lnTo>
                  <a:pt x="100098" y="15905"/>
                </a:lnTo>
                <a:lnTo>
                  <a:pt x="81651" y="4318"/>
                </a:lnTo>
                <a:lnTo>
                  <a:pt x="59450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1026651" y="2389073"/>
            <a:ext cx="1932305" cy="859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802.11ac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802.11n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uses Wi-Fi… Everything?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131" name="Google Shape;131;p6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133" name="Google Shape;133;p6"/>
          <p:cNvSpPr txBox="1"/>
          <p:nvPr/>
        </p:nvSpPr>
        <p:spPr>
          <a:xfrm>
            <a:off x="5274844" y="6997425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/>
        </p:nvSpPr>
        <p:spPr>
          <a:xfrm>
            <a:off x="1094486" y="6977795"/>
            <a:ext cx="1787525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8646224" y="6976208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9535224" y="6973033"/>
            <a:ext cx="67945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1383837" y="1746135"/>
            <a:ext cx="3124200" cy="27765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1203853" y="1185593"/>
            <a:ext cx="1886601" cy="3340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3530137" y="2265248"/>
            <a:ext cx="3568700" cy="22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19994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3492199" y="2227654"/>
            <a:ext cx="75565" cy="76200"/>
          </a:xfrm>
          <a:custGeom>
            <a:rect b="b" l="l" r="r" t="t"/>
            <a:pathLst>
              <a:path extrusionOk="0" h="120000" w="120000">
                <a:moveTo>
                  <a:pt x="50390" y="0"/>
                </a:moveTo>
                <a:lnTo>
                  <a:pt x="30457" y="7181"/>
                </a:lnTo>
                <a:lnTo>
                  <a:pt x="14464" y="21020"/>
                </a:lnTo>
                <a:lnTo>
                  <a:pt x="3836" y="40541"/>
                </a:lnTo>
                <a:lnTo>
                  <a:pt x="0" y="64762"/>
                </a:lnTo>
                <a:lnTo>
                  <a:pt x="6125" y="86053"/>
                </a:lnTo>
                <a:lnTo>
                  <a:pt x="19215" y="103297"/>
                </a:lnTo>
                <a:lnTo>
                  <a:pt x="37665" y="114883"/>
                </a:lnTo>
                <a:lnTo>
                  <a:pt x="59869" y="119200"/>
                </a:lnTo>
                <a:lnTo>
                  <a:pt x="75691" y="117168"/>
                </a:lnTo>
                <a:lnTo>
                  <a:pt x="93519" y="108582"/>
                </a:lnTo>
                <a:lnTo>
                  <a:pt x="107546" y="93639"/>
                </a:lnTo>
                <a:lnTo>
                  <a:pt x="116550" y="72729"/>
                </a:lnTo>
                <a:lnTo>
                  <a:pt x="119309" y="46240"/>
                </a:lnTo>
                <a:lnTo>
                  <a:pt x="111252" y="27659"/>
                </a:lnTo>
                <a:lnTo>
                  <a:pt x="96663" y="12899"/>
                </a:lnTo>
                <a:lnTo>
                  <a:pt x="76169" y="3248"/>
                </a:lnTo>
                <a:lnTo>
                  <a:pt x="50390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4571537" y="1901709"/>
            <a:ext cx="2390775" cy="146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802.11ac -&gt; 802.11ad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8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media server can stream to your TV, your laptop, your phone, your tablet… multiple streams everywhere in the house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2298237" y="3676534"/>
            <a:ext cx="3581400" cy="31829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6015296" y="4430438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5930437" y="4238509"/>
            <a:ext cx="281686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802.11ah – Wireless for IoT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4889037" y="4602048"/>
            <a:ext cx="3568700" cy="22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2000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4851099" y="4564454"/>
            <a:ext cx="75565" cy="76200"/>
          </a:xfrm>
          <a:custGeom>
            <a:rect b="b" l="l" r="r" t="t"/>
            <a:pathLst>
              <a:path extrusionOk="0" h="120000" w="120000">
                <a:moveTo>
                  <a:pt x="50390" y="0"/>
                </a:moveTo>
                <a:lnTo>
                  <a:pt x="30457" y="7181"/>
                </a:lnTo>
                <a:lnTo>
                  <a:pt x="14464" y="21020"/>
                </a:lnTo>
                <a:lnTo>
                  <a:pt x="3836" y="40541"/>
                </a:lnTo>
                <a:lnTo>
                  <a:pt x="0" y="64762"/>
                </a:lnTo>
                <a:lnTo>
                  <a:pt x="6125" y="86053"/>
                </a:lnTo>
                <a:lnTo>
                  <a:pt x="19215" y="103297"/>
                </a:lnTo>
                <a:lnTo>
                  <a:pt x="37665" y="114883"/>
                </a:lnTo>
                <a:lnTo>
                  <a:pt x="59869" y="119200"/>
                </a:lnTo>
                <a:lnTo>
                  <a:pt x="75691" y="117168"/>
                </a:lnTo>
                <a:lnTo>
                  <a:pt x="93519" y="108582"/>
                </a:lnTo>
                <a:lnTo>
                  <a:pt x="107546" y="93639"/>
                </a:lnTo>
                <a:lnTo>
                  <a:pt x="116550" y="72729"/>
                </a:lnTo>
                <a:lnTo>
                  <a:pt x="119309" y="46240"/>
                </a:lnTo>
                <a:lnTo>
                  <a:pt x="111252" y="27659"/>
                </a:lnTo>
                <a:lnTo>
                  <a:pt x="96663" y="12899"/>
                </a:lnTo>
                <a:lnTo>
                  <a:pt x="76169" y="3248"/>
                </a:lnTo>
                <a:lnTo>
                  <a:pt x="50390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5930437" y="4624913"/>
            <a:ext cx="2541905" cy="1075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Wi-Fi is used to monitor your electricity, gas meters, industrial sensors (wind-mills etc.), hospital remote patients vitals, etc.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5259647" y="7027588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/>
          <p:nvPr/>
        </p:nvSpPr>
        <p:spPr>
          <a:xfrm>
            <a:off x="1197452" y="1181478"/>
            <a:ext cx="6487994" cy="4238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303001" y="1249248"/>
            <a:ext cx="5668961" cy="56721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2045826" y="4270259"/>
            <a:ext cx="6643684" cy="21748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4323049" y="6050647"/>
            <a:ext cx="4366135" cy="2420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8312811" y="6121051"/>
            <a:ext cx="238125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21A1DB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7908463" y="4344873"/>
            <a:ext cx="446087" cy="6032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7908463" y="4344873"/>
            <a:ext cx="446405" cy="603250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4" y="50267"/>
                </a:lnTo>
                <a:lnTo>
                  <a:pt x="3056" y="41035"/>
                </a:lnTo>
                <a:lnTo>
                  <a:pt x="6692" y="32426"/>
                </a:lnTo>
                <a:lnTo>
                  <a:pt x="11568" y="24564"/>
                </a:lnTo>
                <a:lnTo>
                  <a:pt x="17561" y="17573"/>
                </a:lnTo>
                <a:lnTo>
                  <a:pt x="24547" y="11576"/>
                </a:lnTo>
                <a:lnTo>
                  <a:pt x="32403" y="6696"/>
                </a:lnTo>
                <a:lnTo>
                  <a:pt x="45548" y="1743"/>
                </a:lnTo>
                <a:lnTo>
                  <a:pt x="59957" y="0"/>
                </a:lnTo>
                <a:lnTo>
                  <a:pt x="64874" y="198"/>
                </a:lnTo>
                <a:lnTo>
                  <a:pt x="78908" y="3058"/>
                </a:lnTo>
                <a:lnTo>
                  <a:pt x="91540" y="8989"/>
                </a:lnTo>
                <a:lnTo>
                  <a:pt x="98977" y="14442"/>
                </a:lnTo>
                <a:lnTo>
                  <a:pt x="105482" y="20952"/>
                </a:lnTo>
                <a:lnTo>
                  <a:pt x="110931" y="28394"/>
                </a:lnTo>
                <a:lnTo>
                  <a:pt x="115203" y="36645"/>
                </a:lnTo>
                <a:lnTo>
                  <a:pt x="118172" y="45581"/>
                </a:lnTo>
                <a:lnTo>
                  <a:pt x="119716" y="55079"/>
                </a:lnTo>
                <a:lnTo>
                  <a:pt x="119915" y="59999"/>
                </a:lnTo>
                <a:lnTo>
                  <a:pt x="119716" y="64920"/>
                </a:lnTo>
                <a:lnTo>
                  <a:pt x="118172" y="74418"/>
                </a:lnTo>
                <a:lnTo>
                  <a:pt x="115203" y="83354"/>
                </a:lnTo>
                <a:lnTo>
                  <a:pt x="110931" y="91605"/>
                </a:lnTo>
                <a:lnTo>
                  <a:pt x="105482" y="99047"/>
                </a:lnTo>
                <a:lnTo>
                  <a:pt x="98977" y="105556"/>
                </a:lnTo>
                <a:lnTo>
                  <a:pt x="91540" y="111010"/>
                </a:lnTo>
                <a:lnTo>
                  <a:pt x="78908" y="116940"/>
                </a:lnTo>
                <a:lnTo>
                  <a:pt x="64874" y="119800"/>
                </a:lnTo>
                <a:lnTo>
                  <a:pt x="59957" y="119999"/>
                </a:lnTo>
                <a:lnTo>
                  <a:pt x="55039" y="119800"/>
                </a:lnTo>
                <a:lnTo>
                  <a:pt x="41006" y="116940"/>
                </a:lnTo>
                <a:lnTo>
                  <a:pt x="28374" y="111010"/>
                </a:lnTo>
                <a:lnTo>
                  <a:pt x="20937" y="105556"/>
                </a:lnTo>
                <a:lnTo>
                  <a:pt x="14432" y="99047"/>
                </a:lnTo>
                <a:lnTo>
                  <a:pt x="8982" y="91605"/>
                </a:lnTo>
                <a:lnTo>
                  <a:pt x="4711" y="83354"/>
                </a:lnTo>
                <a:lnTo>
                  <a:pt x="1742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7927340" y="4380807"/>
            <a:ext cx="461356" cy="5860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7957675" y="4411548"/>
            <a:ext cx="347980" cy="469900"/>
          </a:xfrm>
          <a:custGeom>
            <a:rect b="b" l="l" r="r" t="t"/>
            <a:pathLst>
              <a:path extrusionOk="0" h="120000" w="120000">
                <a:moveTo>
                  <a:pt x="59945" y="0"/>
                </a:moveTo>
                <a:lnTo>
                  <a:pt x="45539" y="1743"/>
                </a:lnTo>
                <a:lnTo>
                  <a:pt x="32396" y="6696"/>
                </a:lnTo>
                <a:lnTo>
                  <a:pt x="20933" y="14442"/>
                </a:lnTo>
                <a:lnTo>
                  <a:pt x="11565" y="24564"/>
                </a:lnTo>
                <a:lnTo>
                  <a:pt x="4710" y="36645"/>
                </a:lnTo>
                <a:lnTo>
                  <a:pt x="784" y="50267"/>
                </a:lnTo>
                <a:lnTo>
                  <a:pt x="0" y="59999"/>
                </a:lnTo>
                <a:lnTo>
                  <a:pt x="198" y="64920"/>
                </a:lnTo>
                <a:lnTo>
                  <a:pt x="3056" y="78964"/>
                </a:lnTo>
                <a:lnTo>
                  <a:pt x="8980" y="91605"/>
                </a:lnTo>
                <a:lnTo>
                  <a:pt x="17557" y="102426"/>
                </a:lnTo>
                <a:lnTo>
                  <a:pt x="28368" y="111010"/>
                </a:lnTo>
                <a:lnTo>
                  <a:pt x="40997" y="116941"/>
                </a:lnTo>
                <a:lnTo>
                  <a:pt x="55028" y="119801"/>
                </a:lnTo>
                <a:lnTo>
                  <a:pt x="59945" y="119999"/>
                </a:lnTo>
                <a:lnTo>
                  <a:pt x="64861" y="119801"/>
                </a:lnTo>
                <a:lnTo>
                  <a:pt x="78892" y="116941"/>
                </a:lnTo>
                <a:lnTo>
                  <a:pt x="91521" y="111010"/>
                </a:lnTo>
                <a:lnTo>
                  <a:pt x="102332" y="102426"/>
                </a:lnTo>
                <a:lnTo>
                  <a:pt x="110909" y="91605"/>
                </a:lnTo>
                <a:lnTo>
                  <a:pt x="116834" y="78964"/>
                </a:lnTo>
                <a:lnTo>
                  <a:pt x="119691" y="64920"/>
                </a:lnTo>
                <a:lnTo>
                  <a:pt x="119890" y="59999"/>
                </a:lnTo>
                <a:lnTo>
                  <a:pt x="119691" y="55078"/>
                </a:lnTo>
                <a:lnTo>
                  <a:pt x="116834" y="41035"/>
                </a:lnTo>
                <a:lnTo>
                  <a:pt x="110909" y="28394"/>
                </a:lnTo>
                <a:lnTo>
                  <a:pt x="102332" y="17573"/>
                </a:lnTo>
                <a:lnTo>
                  <a:pt x="91521" y="8989"/>
                </a:lnTo>
                <a:lnTo>
                  <a:pt x="78892" y="3058"/>
                </a:lnTo>
                <a:lnTo>
                  <a:pt x="64861" y="198"/>
                </a:lnTo>
                <a:lnTo>
                  <a:pt x="59945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7939809" y="4368337"/>
            <a:ext cx="428105" cy="56110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7969194" y="4398262"/>
            <a:ext cx="315099" cy="4456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6787338" y="4871922"/>
            <a:ext cx="573435" cy="7746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6787338" y="4871922"/>
            <a:ext cx="574040" cy="774700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4" y="50267"/>
                </a:lnTo>
                <a:lnTo>
                  <a:pt x="3055" y="41035"/>
                </a:lnTo>
                <a:lnTo>
                  <a:pt x="6689" y="32426"/>
                </a:lnTo>
                <a:lnTo>
                  <a:pt x="11564" y="24564"/>
                </a:lnTo>
                <a:lnTo>
                  <a:pt x="17554" y="17573"/>
                </a:lnTo>
                <a:lnTo>
                  <a:pt x="24538" y="11576"/>
                </a:lnTo>
                <a:lnTo>
                  <a:pt x="32392" y="6697"/>
                </a:lnTo>
                <a:lnTo>
                  <a:pt x="40992" y="3058"/>
                </a:lnTo>
                <a:lnTo>
                  <a:pt x="50214" y="785"/>
                </a:lnTo>
                <a:lnTo>
                  <a:pt x="59936" y="0"/>
                </a:lnTo>
                <a:lnTo>
                  <a:pt x="64852" y="198"/>
                </a:lnTo>
                <a:lnTo>
                  <a:pt x="74340" y="1743"/>
                </a:lnTo>
                <a:lnTo>
                  <a:pt x="83266" y="4714"/>
                </a:lnTo>
                <a:lnTo>
                  <a:pt x="91508" y="8989"/>
                </a:lnTo>
                <a:lnTo>
                  <a:pt x="98942" y="14443"/>
                </a:lnTo>
                <a:lnTo>
                  <a:pt x="105445" y="20952"/>
                </a:lnTo>
                <a:lnTo>
                  <a:pt x="110893" y="28394"/>
                </a:lnTo>
                <a:lnTo>
                  <a:pt x="115163" y="36645"/>
                </a:lnTo>
                <a:lnTo>
                  <a:pt x="118131" y="45581"/>
                </a:lnTo>
                <a:lnTo>
                  <a:pt x="119674" y="55079"/>
                </a:lnTo>
                <a:lnTo>
                  <a:pt x="119873" y="59999"/>
                </a:lnTo>
                <a:lnTo>
                  <a:pt x="119674" y="64920"/>
                </a:lnTo>
                <a:lnTo>
                  <a:pt x="118131" y="74418"/>
                </a:lnTo>
                <a:lnTo>
                  <a:pt x="115163" y="83354"/>
                </a:lnTo>
                <a:lnTo>
                  <a:pt x="110893" y="91605"/>
                </a:lnTo>
                <a:lnTo>
                  <a:pt x="105445" y="99047"/>
                </a:lnTo>
                <a:lnTo>
                  <a:pt x="98942" y="105556"/>
                </a:lnTo>
                <a:lnTo>
                  <a:pt x="91508" y="111010"/>
                </a:lnTo>
                <a:lnTo>
                  <a:pt x="83266" y="115284"/>
                </a:lnTo>
                <a:lnTo>
                  <a:pt x="74340" y="118256"/>
                </a:lnTo>
                <a:lnTo>
                  <a:pt x="64852" y="119800"/>
                </a:lnTo>
                <a:lnTo>
                  <a:pt x="59936" y="119999"/>
                </a:lnTo>
                <a:lnTo>
                  <a:pt x="55020" y="119800"/>
                </a:lnTo>
                <a:lnTo>
                  <a:pt x="45533" y="118256"/>
                </a:lnTo>
                <a:lnTo>
                  <a:pt x="36606" y="115284"/>
                </a:lnTo>
                <a:lnTo>
                  <a:pt x="28364" y="111010"/>
                </a:lnTo>
                <a:lnTo>
                  <a:pt x="20930" y="105556"/>
                </a:lnTo>
                <a:lnTo>
                  <a:pt x="14427" y="99047"/>
                </a:lnTo>
                <a:lnTo>
                  <a:pt x="8979" y="91605"/>
                </a:lnTo>
                <a:lnTo>
                  <a:pt x="4709" y="83354"/>
                </a:lnTo>
                <a:lnTo>
                  <a:pt x="1741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6821746" y="4929446"/>
            <a:ext cx="561109" cy="7148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6852775" y="4959234"/>
            <a:ext cx="444500" cy="60007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3"/>
                </a:lnTo>
                <a:lnTo>
                  <a:pt x="32426" y="6696"/>
                </a:lnTo>
                <a:lnTo>
                  <a:pt x="20952" y="14442"/>
                </a:lnTo>
                <a:lnTo>
                  <a:pt x="14442" y="20952"/>
                </a:lnTo>
                <a:lnTo>
                  <a:pt x="8989" y="28394"/>
                </a:lnTo>
                <a:lnTo>
                  <a:pt x="4714" y="36645"/>
                </a:lnTo>
                <a:lnTo>
                  <a:pt x="1743" y="45581"/>
                </a:lnTo>
                <a:lnTo>
                  <a:pt x="198" y="55078"/>
                </a:lnTo>
                <a:lnTo>
                  <a:pt x="0" y="59999"/>
                </a:lnTo>
                <a:lnTo>
                  <a:pt x="198" y="64920"/>
                </a:lnTo>
                <a:lnTo>
                  <a:pt x="1743" y="74418"/>
                </a:lnTo>
                <a:lnTo>
                  <a:pt x="4714" y="83354"/>
                </a:lnTo>
                <a:lnTo>
                  <a:pt x="8989" y="91605"/>
                </a:lnTo>
                <a:lnTo>
                  <a:pt x="14442" y="99047"/>
                </a:lnTo>
                <a:lnTo>
                  <a:pt x="20952" y="105557"/>
                </a:lnTo>
                <a:lnTo>
                  <a:pt x="28394" y="111010"/>
                </a:lnTo>
                <a:lnTo>
                  <a:pt x="41035" y="116941"/>
                </a:lnTo>
                <a:lnTo>
                  <a:pt x="55079" y="119801"/>
                </a:lnTo>
                <a:lnTo>
                  <a:pt x="60000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99047" y="105557"/>
                </a:lnTo>
                <a:lnTo>
                  <a:pt x="105556" y="99047"/>
                </a:lnTo>
                <a:lnTo>
                  <a:pt x="111010" y="91605"/>
                </a:lnTo>
                <a:lnTo>
                  <a:pt x="115284" y="83354"/>
                </a:lnTo>
                <a:lnTo>
                  <a:pt x="118256" y="74418"/>
                </a:lnTo>
                <a:lnTo>
                  <a:pt x="119801" y="64920"/>
                </a:lnTo>
                <a:lnTo>
                  <a:pt x="120000" y="59999"/>
                </a:lnTo>
                <a:lnTo>
                  <a:pt x="119801" y="55078"/>
                </a:lnTo>
                <a:lnTo>
                  <a:pt x="118256" y="45581"/>
                </a:lnTo>
                <a:lnTo>
                  <a:pt x="115284" y="36645"/>
                </a:lnTo>
                <a:lnTo>
                  <a:pt x="111010" y="28394"/>
                </a:lnTo>
                <a:lnTo>
                  <a:pt x="105556" y="20952"/>
                </a:lnTo>
                <a:lnTo>
                  <a:pt x="99047" y="14442"/>
                </a:lnTo>
                <a:lnTo>
                  <a:pt x="91605" y="8989"/>
                </a:lnTo>
                <a:lnTo>
                  <a:pt x="78964" y="3058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6742775" y="4971010"/>
            <a:ext cx="710738" cy="7107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6773401" y="5002098"/>
            <a:ext cx="593723" cy="59372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7394113" y="3757498"/>
            <a:ext cx="415925" cy="56197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394112" y="3757498"/>
            <a:ext cx="415925" cy="56197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6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8394" y="8989"/>
                </a:lnTo>
                <a:lnTo>
                  <a:pt x="41035" y="3058"/>
                </a:lnTo>
                <a:lnTo>
                  <a:pt x="55079" y="198"/>
                </a:lnTo>
                <a:lnTo>
                  <a:pt x="60000" y="0"/>
                </a:lnTo>
                <a:lnTo>
                  <a:pt x="64921" y="198"/>
                </a:lnTo>
                <a:lnTo>
                  <a:pt x="78964" y="3058"/>
                </a:lnTo>
                <a:lnTo>
                  <a:pt x="91605" y="8989"/>
                </a:lnTo>
                <a:lnTo>
                  <a:pt x="102426" y="17573"/>
                </a:lnTo>
                <a:lnTo>
                  <a:pt x="108423" y="24564"/>
                </a:lnTo>
                <a:lnTo>
                  <a:pt x="113303" y="32426"/>
                </a:lnTo>
                <a:lnTo>
                  <a:pt x="116941" y="41035"/>
                </a:lnTo>
                <a:lnTo>
                  <a:pt x="119214" y="50267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7" y="99047"/>
                </a:lnTo>
                <a:lnTo>
                  <a:pt x="95435" y="108423"/>
                </a:lnTo>
                <a:lnTo>
                  <a:pt x="83354" y="115284"/>
                </a:lnTo>
                <a:lnTo>
                  <a:pt x="69732" y="119214"/>
                </a:lnTo>
                <a:lnTo>
                  <a:pt x="60000" y="120000"/>
                </a:lnTo>
                <a:lnTo>
                  <a:pt x="55079" y="119801"/>
                </a:lnTo>
                <a:lnTo>
                  <a:pt x="41035" y="116941"/>
                </a:lnTo>
                <a:lnTo>
                  <a:pt x="28394" y="111010"/>
                </a:lnTo>
                <a:lnTo>
                  <a:pt x="17573" y="102426"/>
                </a:lnTo>
                <a:lnTo>
                  <a:pt x="11576" y="95435"/>
                </a:lnTo>
                <a:lnTo>
                  <a:pt x="6696" y="87573"/>
                </a:lnTo>
                <a:lnTo>
                  <a:pt x="3058" y="78964"/>
                </a:lnTo>
                <a:lnTo>
                  <a:pt x="785" y="69732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407794" y="3790603"/>
            <a:ext cx="440574" cy="54864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7440150" y="3820998"/>
            <a:ext cx="323850" cy="43497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3"/>
                </a:lnTo>
                <a:lnTo>
                  <a:pt x="32426" y="6696"/>
                </a:lnTo>
                <a:lnTo>
                  <a:pt x="20952" y="14443"/>
                </a:lnTo>
                <a:lnTo>
                  <a:pt x="11576" y="24564"/>
                </a:lnTo>
                <a:lnTo>
                  <a:pt x="4714" y="36645"/>
                </a:lnTo>
                <a:lnTo>
                  <a:pt x="785" y="50267"/>
                </a:lnTo>
                <a:lnTo>
                  <a:pt x="0" y="59999"/>
                </a:lnTo>
                <a:lnTo>
                  <a:pt x="198" y="64920"/>
                </a:lnTo>
                <a:lnTo>
                  <a:pt x="3058" y="78964"/>
                </a:lnTo>
                <a:lnTo>
                  <a:pt x="8988" y="91605"/>
                </a:lnTo>
                <a:lnTo>
                  <a:pt x="17573" y="102426"/>
                </a:lnTo>
                <a:lnTo>
                  <a:pt x="28394" y="111010"/>
                </a:lnTo>
                <a:lnTo>
                  <a:pt x="41034" y="116941"/>
                </a:lnTo>
                <a:lnTo>
                  <a:pt x="55078" y="119801"/>
                </a:lnTo>
                <a:lnTo>
                  <a:pt x="60000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11010" y="91605"/>
                </a:lnTo>
                <a:lnTo>
                  <a:pt x="116940" y="78964"/>
                </a:lnTo>
                <a:lnTo>
                  <a:pt x="119801" y="64920"/>
                </a:lnTo>
                <a:lnTo>
                  <a:pt x="120000" y="59999"/>
                </a:lnTo>
                <a:lnTo>
                  <a:pt x="119801" y="55079"/>
                </a:lnTo>
                <a:lnTo>
                  <a:pt x="116940" y="41035"/>
                </a:lnTo>
                <a:lnTo>
                  <a:pt x="111010" y="28394"/>
                </a:lnTo>
                <a:lnTo>
                  <a:pt x="102426" y="17573"/>
                </a:lnTo>
                <a:lnTo>
                  <a:pt x="91605" y="8989"/>
                </a:lnTo>
                <a:lnTo>
                  <a:pt x="78964" y="3058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7424419" y="3832166"/>
            <a:ext cx="369916" cy="44473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7456025" y="3862273"/>
            <a:ext cx="254000" cy="330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6774988" y="3982514"/>
            <a:ext cx="463550" cy="62588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6774987" y="3982514"/>
            <a:ext cx="463550" cy="626110"/>
          </a:xfrm>
          <a:custGeom>
            <a:rect b="b" l="l" r="r" t="t"/>
            <a:pathLst>
              <a:path extrusionOk="0" h="120000" w="120000">
                <a:moveTo>
                  <a:pt x="0" y="59978"/>
                </a:moveTo>
                <a:lnTo>
                  <a:pt x="785" y="50249"/>
                </a:lnTo>
                <a:lnTo>
                  <a:pt x="3058" y="41020"/>
                </a:lnTo>
                <a:lnTo>
                  <a:pt x="6697" y="32414"/>
                </a:lnTo>
                <a:lnTo>
                  <a:pt x="11576" y="24555"/>
                </a:lnTo>
                <a:lnTo>
                  <a:pt x="17573" y="17567"/>
                </a:lnTo>
                <a:lnTo>
                  <a:pt x="24564" y="11572"/>
                </a:lnTo>
                <a:lnTo>
                  <a:pt x="32426" y="6694"/>
                </a:lnTo>
                <a:lnTo>
                  <a:pt x="41035" y="3057"/>
                </a:lnTo>
                <a:lnTo>
                  <a:pt x="55078" y="198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7"/>
                </a:lnTo>
                <a:lnTo>
                  <a:pt x="87573" y="6694"/>
                </a:lnTo>
                <a:lnTo>
                  <a:pt x="95435" y="11572"/>
                </a:lnTo>
                <a:lnTo>
                  <a:pt x="102426" y="17567"/>
                </a:lnTo>
                <a:lnTo>
                  <a:pt x="108423" y="24555"/>
                </a:lnTo>
                <a:lnTo>
                  <a:pt x="113302" y="32414"/>
                </a:lnTo>
                <a:lnTo>
                  <a:pt x="116940" y="41020"/>
                </a:lnTo>
                <a:lnTo>
                  <a:pt x="119214" y="50249"/>
                </a:lnTo>
                <a:lnTo>
                  <a:pt x="119999" y="59978"/>
                </a:lnTo>
                <a:lnTo>
                  <a:pt x="119800" y="64897"/>
                </a:lnTo>
                <a:lnTo>
                  <a:pt x="118255" y="74391"/>
                </a:lnTo>
                <a:lnTo>
                  <a:pt x="115284" y="83324"/>
                </a:lnTo>
                <a:lnTo>
                  <a:pt x="111010" y="91572"/>
                </a:lnTo>
                <a:lnTo>
                  <a:pt x="105556" y="99011"/>
                </a:lnTo>
                <a:lnTo>
                  <a:pt x="99047" y="105518"/>
                </a:lnTo>
                <a:lnTo>
                  <a:pt x="91605" y="110970"/>
                </a:lnTo>
                <a:lnTo>
                  <a:pt x="83354" y="115243"/>
                </a:lnTo>
                <a:lnTo>
                  <a:pt x="69732" y="119171"/>
                </a:lnTo>
                <a:lnTo>
                  <a:pt x="59999" y="119956"/>
                </a:lnTo>
                <a:lnTo>
                  <a:pt x="55078" y="119757"/>
                </a:lnTo>
                <a:lnTo>
                  <a:pt x="41035" y="116898"/>
                </a:lnTo>
                <a:lnTo>
                  <a:pt x="32426" y="113261"/>
                </a:lnTo>
                <a:lnTo>
                  <a:pt x="24564" y="108384"/>
                </a:lnTo>
                <a:lnTo>
                  <a:pt x="17573" y="102389"/>
                </a:lnTo>
                <a:lnTo>
                  <a:pt x="11576" y="95400"/>
                </a:lnTo>
                <a:lnTo>
                  <a:pt x="6697" y="87541"/>
                </a:lnTo>
                <a:lnTo>
                  <a:pt x="3058" y="78935"/>
                </a:lnTo>
                <a:lnTo>
                  <a:pt x="785" y="69706"/>
                </a:lnTo>
                <a:lnTo>
                  <a:pt x="0" y="59978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6796809" y="4023359"/>
            <a:ext cx="473825" cy="59851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6827375" y="4052773"/>
            <a:ext cx="358775" cy="48577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3"/>
                </a:lnTo>
                <a:lnTo>
                  <a:pt x="32426" y="6696"/>
                </a:lnTo>
                <a:lnTo>
                  <a:pt x="20952" y="14442"/>
                </a:lnTo>
                <a:lnTo>
                  <a:pt x="11576" y="24564"/>
                </a:lnTo>
                <a:lnTo>
                  <a:pt x="4715" y="36645"/>
                </a:lnTo>
                <a:lnTo>
                  <a:pt x="785" y="50267"/>
                </a:lnTo>
                <a:lnTo>
                  <a:pt x="0" y="59999"/>
                </a:lnTo>
                <a:lnTo>
                  <a:pt x="198" y="64920"/>
                </a:lnTo>
                <a:lnTo>
                  <a:pt x="1743" y="74418"/>
                </a:lnTo>
                <a:lnTo>
                  <a:pt x="6696" y="87573"/>
                </a:lnTo>
                <a:lnTo>
                  <a:pt x="14442" y="99047"/>
                </a:lnTo>
                <a:lnTo>
                  <a:pt x="24564" y="108423"/>
                </a:lnTo>
                <a:lnTo>
                  <a:pt x="36645" y="115284"/>
                </a:lnTo>
                <a:lnTo>
                  <a:pt x="50267" y="119214"/>
                </a:lnTo>
                <a:lnTo>
                  <a:pt x="60000" y="120000"/>
                </a:lnTo>
                <a:lnTo>
                  <a:pt x="64921" y="119800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11010" y="91605"/>
                </a:lnTo>
                <a:lnTo>
                  <a:pt x="116941" y="78964"/>
                </a:lnTo>
                <a:lnTo>
                  <a:pt x="119801" y="64920"/>
                </a:lnTo>
                <a:lnTo>
                  <a:pt x="120000" y="59999"/>
                </a:lnTo>
                <a:lnTo>
                  <a:pt x="119801" y="55078"/>
                </a:lnTo>
                <a:lnTo>
                  <a:pt x="118256" y="45581"/>
                </a:lnTo>
                <a:lnTo>
                  <a:pt x="113303" y="32426"/>
                </a:lnTo>
                <a:lnTo>
                  <a:pt x="105557" y="20952"/>
                </a:lnTo>
                <a:lnTo>
                  <a:pt x="95435" y="11576"/>
                </a:lnTo>
                <a:lnTo>
                  <a:pt x="83354" y="4715"/>
                </a:lnTo>
                <a:lnTo>
                  <a:pt x="69732" y="785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6871558" y="3953141"/>
            <a:ext cx="279417" cy="58102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4993812" y="3213579"/>
            <a:ext cx="454025" cy="613769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993812" y="3213578"/>
            <a:ext cx="454025" cy="614045"/>
          </a:xfrm>
          <a:custGeom>
            <a:rect b="b" l="l" r="r" t="t"/>
            <a:pathLst>
              <a:path extrusionOk="0" h="120000" w="120000">
                <a:moveTo>
                  <a:pt x="0" y="59972"/>
                </a:moveTo>
                <a:lnTo>
                  <a:pt x="785" y="50245"/>
                </a:lnTo>
                <a:lnTo>
                  <a:pt x="3058" y="41016"/>
                </a:lnTo>
                <a:lnTo>
                  <a:pt x="6696" y="32411"/>
                </a:lnTo>
                <a:lnTo>
                  <a:pt x="11576" y="24553"/>
                </a:lnTo>
                <a:lnTo>
                  <a:pt x="17573" y="17565"/>
                </a:lnTo>
                <a:lnTo>
                  <a:pt x="24564" y="11571"/>
                </a:lnTo>
                <a:lnTo>
                  <a:pt x="32426" y="6693"/>
                </a:lnTo>
                <a:lnTo>
                  <a:pt x="45581" y="1742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7"/>
                </a:lnTo>
                <a:lnTo>
                  <a:pt x="91605" y="8985"/>
                </a:lnTo>
                <a:lnTo>
                  <a:pt x="99047" y="14436"/>
                </a:lnTo>
                <a:lnTo>
                  <a:pt x="105556" y="20943"/>
                </a:lnTo>
                <a:lnTo>
                  <a:pt x="111010" y="28381"/>
                </a:lnTo>
                <a:lnTo>
                  <a:pt x="115284" y="36628"/>
                </a:lnTo>
                <a:lnTo>
                  <a:pt x="118256" y="45560"/>
                </a:lnTo>
                <a:lnTo>
                  <a:pt x="119801" y="55054"/>
                </a:lnTo>
                <a:lnTo>
                  <a:pt x="120000" y="59972"/>
                </a:lnTo>
                <a:lnTo>
                  <a:pt x="119801" y="64891"/>
                </a:lnTo>
                <a:lnTo>
                  <a:pt x="118256" y="74385"/>
                </a:lnTo>
                <a:lnTo>
                  <a:pt x="115284" y="83317"/>
                </a:lnTo>
                <a:lnTo>
                  <a:pt x="111010" y="91564"/>
                </a:lnTo>
                <a:lnTo>
                  <a:pt x="105556" y="99002"/>
                </a:lnTo>
                <a:lnTo>
                  <a:pt x="99047" y="105509"/>
                </a:lnTo>
                <a:lnTo>
                  <a:pt x="91605" y="110960"/>
                </a:lnTo>
                <a:lnTo>
                  <a:pt x="83354" y="115233"/>
                </a:lnTo>
                <a:lnTo>
                  <a:pt x="69732" y="119161"/>
                </a:lnTo>
                <a:lnTo>
                  <a:pt x="59999" y="119946"/>
                </a:lnTo>
                <a:lnTo>
                  <a:pt x="55079" y="119747"/>
                </a:lnTo>
                <a:lnTo>
                  <a:pt x="41035" y="116888"/>
                </a:lnTo>
                <a:lnTo>
                  <a:pt x="28394" y="110960"/>
                </a:lnTo>
                <a:lnTo>
                  <a:pt x="20952" y="105509"/>
                </a:lnTo>
                <a:lnTo>
                  <a:pt x="14443" y="99002"/>
                </a:lnTo>
                <a:lnTo>
                  <a:pt x="8989" y="91564"/>
                </a:lnTo>
                <a:lnTo>
                  <a:pt x="4714" y="83317"/>
                </a:lnTo>
                <a:lnTo>
                  <a:pt x="1743" y="74385"/>
                </a:lnTo>
                <a:lnTo>
                  <a:pt x="198" y="64891"/>
                </a:lnTo>
                <a:lnTo>
                  <a:pt x="0" y="59972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5013728" y="3250276"/>
            <a:ext cx="469669" cy="59436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5044612" y="3281248"/>
            <a:ext cx="352425" cy="47815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2"/>
                </a:lnTo>
                <a:lnTo>
                  <a:pt x="32426" y="6692"/>
                </a:lnTo>
                <a:lnTo>
                  <a:pt x="20952" y="14433"/>
                </a:lnTo>
                <a:lnTo>
                  <a:pt x="11576" y="24548"/>
                </a:lnTo>
                <a:lnTo>
                  <a:pt x="4714" y="36620"/>
                </a:lnTo>
                <a:lnTo>
                  <a:pt x="785" y="50234"/>
                </a:lnTo>
                <a:lnTo>
                  <a:pt x="0" y="59960"/>
                </a:lnTo>
                <a:lnTo>
                  <a:pt x="198" y="64877"/>
                </a:lnTo>
                <a:lnTo>
                  <a:pt x="3058" y="78912"/>
                </a:lnTo>
                <a:lnTo>
                  <a:pt x="8989" y="91544"/>
                </a:lnTo>
                <a:lnTo>
                  <a:pt x="17573" y="102358"/>
                </a:lnTo>
                <a:lnTo>
                  <a:pt x="28394" y="110937"/>
                </a:lnTo>
                <a:lnTo>
                  <a:pt x="41035" y="116863"/>
                </a:lnTo>
                <a:lnTo>
                  <a:pt x="55078" y="119721"/>
                </a:lnTo>
                <a:lnTo>
                  <a:pt x="59999" y="119920"/>
                </a:lnTo>
                <a:lnTo>
                  <a:pt x="64920" y="119721"/>
                </a:lnTo>
                <a:lnTo>
                  <a:pt x="78964" y="116863"/>
                </a:lnTo>
                <a:lnTo>
                  <a:pt x="91605" y="110937"/>
                </a:lnTo>
                <a:lnTo>
                  <a:pt x="102426" y="102358"/>
                </a:lnTo>
                <a:lnTo>
                  <a:pt x="111010" y="91544"/>
                </a:lnTo>
                <a:lnTo>
                  <a:pt x="116941" y="78912"/>
                </a:lnTo>
                <a:lnTo>
                  <a:pt x="119801" y="64877"/>
                </a:lnTo>
                <a:lnTo>
                  <a:pt x="120000" y="59960"/>
                </a:lnTo>
                <a:lnTo>
                  <a:pt x="119801" y="55042"/>
                </a:lnTo>
                <a:lnTo>
                  <a:pt x="116941" y="41007"/>
                </a:lnTo>
                <a:lnTo>
                  <a:pt x="111010" y="28375"/>
                </a:lnTo>
                <a:lnTo>
                  <a:pt x="102426" y="17561"/>
                </a:lnTo>
                <a:lnTo>
                  <a:pt x="91605" y="8983"/>
                </a:lnTo>
                <a:lnTo>
                  <a:pt x="78964" y="3056"/>
                </a:lnTo>
                <a:lnTo>
                  <a:pt x="64920" y="198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5067760" y="3162992"/>
            <a:ext cx="399010" cy="62761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5100401" y="3195774"/>
            <a:ext cx="282124" cy="51067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6951200" y="3279659"/>
            <a:ext cx="500061" cy="676275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951200" y="3279659"/>
            <a:ext cx="500380" cy="67627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4" y="50267"/>
                </a:lnTo>
                <a:lnTo>
                  <a:pt x="3056" y="41035"/>
                </a:lnTo>
                <a:lnTo>
                  <a:pt x="6692" y="32426"/>
                </a:lnTo>
                <a:lnTo>
                  <a:pt x="11569" y="24564"/>
                </a:lnTo>
                <a:lnTo>
                  <a:pt x="17562" y="17573"/>
                </a:lnTo>
                <a:lnTo>
                  <a:pt x="24549" y="11576"/>
                </a:lnTo>
                <a:lnTo>
                  <a:pt x="32405" y="6697"/>
                </a:lnTo>
                <a:lnTo>
                  <a:pt x="41009" y="3058"/>
                </a:lnTo>
                <a:lnTo>
                  <a:pt x="50235" y="785"/>
                </a:lnTo>
                <a:lnTo>
                  <a:pt x="59961" y="0"/>
                </a:lnTo>
                <a:lnTo>
                  <a:pt x="64879" y="198"/>
                </a:lnTo>
                <a:lnTo>
                  <a:pt x="74371" y="1743"/>
                </a:lnTo>
                <a:lnTo>
                  <a:pt x="83301" y="4715"/>
                </a:lnTo>
                <a:lnTo>
                  <a:pt x="91547" y="8989"/>
                </a:lnTo>
                <a:lnTo>
                  <a:pt x="98984" y="14442"/>
                </a:lnTo>
                <a:lnTo>
                  <a:pt x="105489" y="20952"/>
                </a:lnTo>
                <a:lnTo>
                  <a:pt x="110940" y="28394"/>
                </a:lnTo>
                <a:lnTo>
                  <a:pt x="115211" y="36645"/>
                </a:lnTo>
                <a:lnTo>
                  <a:pt x="118181" y="45581"/>
                </a:lnTo>
                <a:lnTo>
                  <a:pt x="119724" y="55079"/>
                </a:lnTo>
                <a:lnTo>
                  <a:pt x="119923" y="59999"/>
                </a:lnTo>
                <a:lnTo>
                  <a:pt x="119724" y="64920"/>
                </a:lnTo>
                <a:lnTo>
                  <a:pt x="118181" y="74418"/>
                </a:lnTo>
                <a:lnTo>
                  <a:pt x="115211" y="83354"/>
                </a:lnTo>
                <a:lnTo>
                  <a:pt x="110940" y="91605"/>
                </a:lnTo>
                <a:lnTo>
                  <a:pt x="105489" y="99047"/>
                </a:lnTo>
                <a:lnTo>
                  <a:pt x="98984" y="105556"/>
                </a:lnTo>
                <a:lnTo>
                  <a:pt x="91547" y="111010"/>
                </a:lnTo>
                <a:lnTo>
                  <a:pt x="83301" y="115284"/>
                </a:lnTo>
                <a:lnTo>
                  <a:pt x="74371" y="118256"/>
                </a:lnTo>
                <a:lnTo>
                  <a:pt x="64879" y="119801"/>
                </a:lnTo>
                <a:lnTo>
                  <a:pt x="59961" y="120000"/>
                </a:lnTo>
                <a:lnTo>
                  <a:pt x="55044" y="119801"/>
                </a:lnTo>
                <a:lnTo>
                  <a:pt x="45552" y="118256"/>
                </a:lnTo>
                <a:lnTo>
                  <a:pt x="36621" y="115284"/>
                </a:lnTo>
                <a:lnTo>
                  <a:pt x="28376" y="111010"/>
                </a:lnTo>
                <a:lnTo>
                  <a:pt x="20939" y="105556"/>
                </a:lnTo>
                <a:lnTo>
                  <a:pt x="14433" y="99047"/>
                </a:lnTo>
                <a:lnTo>
                  <a:pt x="8983" y="91605"/>
                </a:lnTo>
                <a:lnTo>
                  <a:pt x="4711" y="83354"/>
                </a:lnTo>
                <a:lnTo>
                  <a:pt x="1742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6975532" y="3325091"/>
            <a:ext cx="507076" cy="640079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7006763" y="3355859"/>
            <a:ext cx="389255" cy="523875"/>
          </a:xfrm>
          <a:custGeom>
            <a:rect b="b" l="l" r="r" t="t"/>
            <a:pathLst>
              <a:path extrusionOk="0" h="120000" w="120000">
                <a:moveTo>
                  <a:pt x="59950" y="0"/>
                </a:moveTo>
                <a:lnTo>
                  <a:pt x="45544" y="1743"/>
                </a:lnTo>
                <a:lnTo>
                  <a:pt x="32399" y="6697"/>
                </a:lnTo>
                <a:lnTo>
                  <a:pt x="20935" y="14443"/>
                </a:lnTo>
                <a:lnTo>
                  <a:pt x="11567" y="24564"/>
                </a:lnTo>
                <a:lnTo>
                  <a:pt x="4711" y="36645"/>
                </a:lnTo>
                <a:lnTo>
                  <a:pt x="1742" y="45581"/>
                </a:lnTo>
                <a:lnTo>
                  <a:pt x="198" y="55079"/>
                </a:lnTo>
                <a:lnTo>
                  <a:pt x="0" y="60000"/>
                </a:lnTo>
                <a:lnTo>
                  <a:pt x="198" y="64921"/>
                </a:lnTo>
                <a:lnTo>
                  <a:pt x="1742" y="74418"/>
                </a:lnTo>
                <a:lnTo>
                  <a:pt x="4711" y="83354"/>
                </a:lnTo>
                <a:lnTo>
                  <a:pt x="8981" y="91605"/>
                </a:lnTo>
                <a:lnTo>
                  <a:pt x="17559" y="102426"/>
                </a:lnTo>
                <a:lnTo>
                  <a:pt x="28371" y="111010"/>
                </a:lnTo>
                <a:lnTo>
                  <a:pt x="41001" y="116941"/>
                </a:lnTo>
                <a:lnTo>
                  <a:pt x="55034" y="119801"/>
                </a:lnTo>
                <a:lnTo>
                  <a:pt x="59950" y="120000"/>
                </a:lnTo>
                <a:lnTo>
                  <a:pt x="64868" y="119801"/>
                </a:lnTo>
                <a:lnTo>
                  <a:pt x="78900" y="116941"/>
                </a:lnTo>
                <a:lnTo>
                  <a:pt x="91530" y="111010"/>
                </a:lnTo>
                <a:lnTo>
                  <a:pt x="102343" y="102426"/>
                </a:lnTo>
                <a:lnTo>
                  <a:pt x="110920" y="91605"/>
                </a:lnTo>
                <a:lnTo>
                  <a:pt x="115191" y="83354"/>
                </a:lnTo>
                <a:lnTo>
                  <a:pt x="118159" y="74418"/>
                </a:lnTo>
                <a:lnTo>
                  <a:pt x="119703" y="64921"/>
                </a:lnTo>
                <a:lnTo>
                  <a:pt x="119902" y="60000"/>
                </a:lnTo>
                <a:lnTo>
                  <a:pt x="119703" y="55079"/>
                </a:lnTo>
                <a:lnTo>
                  <a:pt x="118159" y="45581"/>
                </a:lnTo>
                <a:lnTo>
                  <a:pt x="115191" y="36645"/>
                </a:lnTo>
                <a:lnTo>
                  <a:pt x="110920" y="28394"/>
                </a:lnTo>
                <a:lnTo>
                  <a:pt x="102343" y="17573"/>
                </a:lnTo>
                <a:lnTo>
                  <a:pt x="91530" y="8989"/>
                </a:lnTo>
                <a:lnTo>
                  <a:pt x="78900" y="3058"/>
                </a:lnTo>
                <a:lnTo>
                  <a:pt x="64868" y="198"/>
                </a:lnTo>
                <a:lnTo>
                  <a:pt x="5995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7008783" y="3241962"/>
            <a:ext cx="465512" cy="681643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7041660" y="3274102"/>
            <a:ext cx="347717" cy="56515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4533437" y="5129097"/>
            <a:ext cx="515937" cy="696911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4533437" y="5129097"/>
            <a:ext cx="516255" cy="697230"/>
          </a:xfrm>
          <a:custGeom>
            <a:rect b="b" l="l" r="r" t="t"/>
            <a:pathLst>
              <a:path extrusionOk="0" h="120000" w="120000">
                <a:moveTo>
                  <a:pt x="0" y="59972"/>
                </a:moveTo>
                <a:lnTo>
                  <a:pt x="784" y="50244"/>
                </a:lnTo>
                <a:lnTo>
                  <a:pt x="3056" y="41016"/>
                </a:lnTo>
                <a:lnTo>
                  <a:pt x="6692" y="32411"/>
                </a:lnTo>
                <a:lnTo>
                  <a:pt x="11569" y="24553"/>
                </a:lnTo>
                <a:lnTo>
                  <a:pt x="17562" y="17565"/>
                </a:lnTo>
                <a:lnTo>
                  <a:pt x="24549" y="11571"/>
                </a:lnTo>
                <a:lnTo>
                  <a:pt x="32406" y="6694"/>
                </a:lnTo>
                <a:lnTo>
                  <a:pt x="41010" y="3057"/>
                </a:lnTo>
                <a:lnTo>
                  <a:pt x="50236" y="784"/>
                </a:lnTo>
                <a:lnTo>
                  <a:pt x="59963" y="0"/>
                </a:lnTo>
                <a:lnTo>
                  <a:pt x="64881" y="198"/>
                </a:lnTo>
                <a:lnTo>
                  <a:pt x="74373" y="1742"/>
                </a:lnTo>
                <a:lnTo>
                  <a:pt x="83303" y="4712"/>
                </a:lnTo>
                <a:lnTo>
                  <a:pt x="91549" y="8985"/>
                </a:lnTo>
                <a:lnTo>
                  <a:pt x="98986" y="14436"/>
                </a:lnTo>
                <a:lnTo>
                  <a:pt x="105492" y="20943"/>
                </a:lnTo>
                <a:lnTo>
                  <a:pt x="110942" y="28381"/>
                </a:lnTo>
                <a:lnTo>
                  <a:pt x="115214" y="36628"/>
                </a:lnTo>
                <a:lnTo>
                  <a:pt x="118183" y="45560"/>
                </a:lnTo>
                <a:lnTo>
                  <a:pt x="119727" y="55053"/>
                </a:lnTo>
                <a:lnTo>
                  <a:pt x="119926" y="59972"/>
                </a:lnTo>
                <a:lnTo>
                  <a:pt x="119727" y="64891"/>
                </a:lnTo>
                <a:lnTo>
                  <a:pt x="118183" y="74384"/>
                </a:lnTo>
                <a:lnTo>
                  <a:pt x="115214" y="83316"/>
                </a:lnTo>
                <a:lnTo>
                  <a:pt x="110942" y="91563"/>
                </a:lnTo>
                <a:lnTo>
                  <a:pt x="105492" y="99002"/>
                </a:lnTo>
                <a:lnTo>
                  <a:pt x="98986" y="105508"/>
                </a:lnTo>
                <a:lnTo>
                  <a:pt x="91549" y="110960"/>
                </a:lnTo>
                <a:lnTo>
                  <a:pt x="83303" y="115232"/>
                </a:lnTo>
                <a:lnTo>
                  <a:pt x="74373" y="118202"/>
                </a:lnTo>
                <a:lnTo>
                  <a:pt x="64881" y="119746"/>
                </a:lnTo>
                <a:lnTo>
                  <a:pt x="59963" y="119945"/>
                </a:lnTo>
                <a:lnTo>
                  <a:pt x="55045" y="119746"/>
                </a:lnTo>
                <a:lnTo>
                  <a:pt x="45553" y="118202"/>
                </a:lnTo>
                <a:lnTo>
                  <a:pt x="36622" y="115232"/>
                </a:lnTo>
                <a:lnTo>
                  <a:pt x="28377" y="110960"/>
                </a:lnTo>
                <a:lnTo>
                  <a:pt x="20939" y="105508"/>
                </a:lnTo>
                <a:lnTo>
                  <a:pt x="14434" y="99002"/>
                </a:lnTo>
                <a:lnTo>
                  <a:pt x="8983" y="91563"/>
                </a:lnTo>
                <a:lnTo>
                  <a:pt x="4712" y="83316"/>
                </a:lnTo>
                <a:lnTo>
                  <a:pt x="1742" y="74384"/>
                </a:lnTo>
                <a:lnTo>
                  <a:pt x="198" y="64891"/>
                </a:lnTo>
                <a:lnTo>
                  <a:pt x="0" y="59972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4560685" y="5174672"/>
            <a:ext cx="515389" cy="656705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4590587" y="5206884"/>
            <a:ext cx="401955" cy="541655"/>
          </a:xfrm>
          <a:custGeom>
            <a:rect b="b" l="l" r="r" t="t"/>
            <a:pathLst>
              <a:path extrusionOk="0" h="120000" w="120000">
                <a:moveTo>
                  <a:pt x="59952" y="0"/>
                </a:moveTo>
                <a:lnTo>
                  <a:pt x="45545" y="1742"/>
                </a:lnTo>
                <a:lnTo>
                  <a:pt x="32400" y="6693"/>
                </a:lnTo>
                <a:lnTo>
                  <a:pt x="20936" y="14434"/>
                </a:lnTo>
                <a:lnTo>
                  <a:pt x="11567" y="24550"/>
                </a:lnTo>
                <a:lnTo>
                  <a:pt x="6691" y="32407"/>
                </a:lnTo>
                <a:lnTo>
                  <a:pt x="3056" y="41011"/>
                </a:lnTo>
                <a:lnTo>
                  <a:pt x="784" y="50238"/>
                </a:lnTo>
                <a:lnTo>
                  <a:pt x="0" y="59964"/>
                </a:lnTo>
                <a:lnTo>
                  <a:pt x="198" y="64882"/>
                </a:lnTo>
                <a:lnTo>
                  <a:pt x="1742" y="74375"/>
                </a:lnTo>
                <a:lnTo>
                  <a:pt x="4711" y="83305"/>
                </a:lnTo>
                <a:lnTo>
                  <a:pt x="8982" y="91552"/>
                </a:lnTo>
                <a:lnTo>
                  <a:pt x="14431" y="98989"/>
                </a:lnTo>
                <a:lnTo>
                  <a:pt x="24545" y="108360"/>
                </a:lnTo>
                <a:lnTo>
                  <a:pt x="36616" y="115217"/>
                </a:lnTo>
                <a:lnTo>
                  <a:pt x="50227" y="119145"/>
                </a:lnTo>
                <a:lnTo>
                  <a:pt x="59952" y="119929"/>
                </a:lnTo>
                <a:lnTo>
                  <a:pt x="64869" y="119731"/>
                </a:lnTo>
                <a:lnTo>
                  <a:pt x="78902" y="116872"/>
                </a:lnTo>
                <a:lnTo>
                  <a:pt x="91533" y="110945"/>
                </a:lnTo>
                <a:lnTo>
                  <a:pt x="102345" y="102366"/>
                </a:lnTo>
                <a:lnTo>
                  <a:pt x="110923" y="91552"/>
                </a:lnTo>
                <a:lnTo>
                  <a:pt x="115194" y="83305"/>
                </a:lnTo>
                <a:lnTo>
                  <a:pt x="118163" y="74375"/>
                </a:lnTo>
                <a:lnTo>
                  <a:pt x="119706" y="64882"/>
                </a:lnTo>
                <a:lnTo>
                  <a:pt x="119905" y="59964"/>
                </a:lnTo>
                <a:lnTo>
                  <a:pt x="119706" y="55046"/>
                </a:lnTo>
                <a:lnTo>
                  <a:pt x="118163" y="45554"/>
                </a:lnTo>
                <a:lnTo>
                  <a:pt x="115194" y="36623"/>
                </a:lnTo>
                <a:lnTo>
                  <a:pt x="110923" y="28377"/>
                </a:lnTo>
                <a:lnTo>
                  <a:pt x="105473" y="20940"/>
                </a:lnTo>
                <a:lnTo>
                  <a:pt x="95359" y="11569"/>
                </a:lnTo>
                <a:lnTo>
                  <a:pt x="83288" y="4712"/>
                </a:lnTo>
                <a:lnTo>
                  <a:pt x="69677" y="784"/>
                </a:lnTo>
                <a:lnTo>
                  <a:pt x="59952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4606404" y="5245330"/>
            <a:ext cx="432261" cy="486294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4636626" y="5278323"/>
            <a:ext cx="317498" cy="3682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4947775" y="4808423"/>
            <a:ext cx="412750" cy="577849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4947775" y="4808423"/>
            <a:ext cx="412750" cy="57785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785" y="50267"/>
                </a:lnTo>
                <a:lnTo>
                  <a:pt x="3058" y="41035"/>
                </a:lnTo>
                <a:lnTo>
                  <a:pt x="6697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8394" y="8989"/>
                </a:lnTo>
                <a:lnTo>
                  <a:pt x="41035" y="3058"/>
                </a:lnTo>
                <a:lnTo>
                  <a:pt x="55078" y="198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8"/>
                </a:lnTo>
                <a:lnTo>
                  <a:pt x="91605" y="8989"/>
                </a:lnTo>
                <a:lnTo>
                  <a:pt x="102426" y="17573"/>
                </a:lnTo>
                <a:lnTo>
                  <a:pt x="108423" y="24564"/>
                </a:lnTo>
                <a:lnTo>
                  <a:pt x="113302" y="32426"/>
                </a:lnTo>
                <a:lnTo>
                  <a:pt x="116940" y="41035"/>
                </a:lnTo>
                <a:lnTo>
                  <a:pt x="119214" y="50267"/>
                </a:lnTo>
                <a:lnTo>
                  <a:pt x="119999" y="60000"/>
                </a:lnTo>
                <a:lnTo>
                  <a:pt x="119800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6" y="99047"/>
                </a:lnTo>
                <a:lnTo>
                  <a:pt x="99047" y="105556"/>
                </a:lnTo>
                <a:lnTo>
                  <a:pt x="87573" y="113302"/>
                </a:lnTo>
                <a:lnTo>
                  <a:pt x="74418" y="118256"/>
                </a:lnTo>
                <a:lnTo>
                  <a:pt x="59999" y="119999"/>
                </a:lnTo>
                <a:lnTo>
                  <a:pt x="55078" y="119800"/>
                </a:lnTo>
                <a:lnTo>
                  <a:pt x="41035" y="116941"/>
                </a:lnTo>
                <a:lnTo>
                  <a:pt x="28394" y="111010"/>
                </a:lnTo>
                <a:lnTo>
                  <a:pt x="17573" y="102426"/>
                </a:lnTo>
                <a:lnTo>
                  <a:pt x="11576" y="95435"/>
                </a:lnTo>
                <a:lnTo>
                  <a:pt x="6697" y="87573"/>
                </a:lnTo>
                <a:lnTo>
                  <a:pt x="3058" y="78964"/>
                </a:lnTo>
                <a:lnTo>
                  <a:pt x="785" y="69732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4963852" y="4842163"/>
            <a:ext cx="436418" cy="565265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4993812" y="4873509"/>
            <a:ext cx="320675" cy="44767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3"/>
                </a:lnTo>
                <a:lnTo>
                  <a:pt x="32426" y="6697"/>
                </a:lnTo>
                <a:lnTo>
                  <a:pt x="20952" y="14442"/>
                </a:lnTo>
                <a:lnTo>
                  <a:pt x="11576" y="24564"/>
                </a:lnTo>
                <a:lnTo>
                  <a:pt x="4715" y="36645"/>
                </a:lnTo>
                <a:lnTo>
                  <a:pt x="785" y="50267"/>
                </a:lnTo>
                <a:lnTo>
                  <a:pt x="0" y="59999"/>
                </a:lnTo>
                <a:lnTo>
                  <a:pt x="198" y="64920"/>
                </a:lnTo>
                <a:lnTo>
                  <a:pt x="3058" y="78964"/>
                </a:lnTo>
                <a:lnTo>
                  <a:pt x="8989" y="91605"/>
                </a:lnTo>
                <a:lnTo>
                  <a:pt x="17573" y="102426"/>
                </a:lnTo>
                <a:lnTo>
                  <a:pt x="28394" y="111010"/>
                </a:lnTo>
                <a:lnTo>
                  <a:pt x="41035" y="116941"/>
                </a:lnTo>
                <a:lnTo>
                  <a:pt x="55078" y="119801"/>
                </a:lnTo>
                <a:lnTo>
                  <a:pt x="59999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11010" y="91605"/>
                </a:lnTo>
                <a:lnTo>
                  <a:pt x="116941" y="78964"/>
                </a:lnTo>
                <a:lnTo>
                  <a:pt x="119801" y="64920"/>
                </a:lnTo>
                <a:lnTo>
                  <a:pt x="120000" y="59999"/>
                </a:lnTo>
                <a:lnTo>
                  <a:pt x="119801" y="55078"/>
                </a:lnTo>
                <a:lnTo>
                  <a:pt x="116941" y="41035"/>
                </a:lnTo>
                <a:lnTo>
                  <a:pt x="111010" y="28394"/>
                </a:lnTo>
                <a:lnTo>
                  <a:pt x="102426" y="17573"/>
                </a:lnTo>
                <a:lnTo>
                  <a:pt x="91605" y="8989"/>
                </a:lnTo>
                <a:lnTo>
                  <a:pt x="78964" y="3058"/>
                </a:lnTo>
                <a:lnTo>
                  <a:pt x="64920" y="198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5060034" y="4916157"/>
            <a:ext cx="169579" cy="367072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5082844" y="4976033"/>
            <a:ext cx="131089" cy="133616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7027400" y="2541473"/>
            <a:ext cx="515937" cy="698500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7027399" y="2541473"/>
            <a:ext cx="516255" cy="6985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784" y="50267"/>
                </a:lnTo>
                <a:lnTo>
                  <a:pt x="3056" y="41035"/>
                </a:lnTo>
                <a:lnTo>
                  <a:pt x="6692" y="32426"/>
                </a:lnTo>
                <a:lnTo>
                  <a:pt x="11569" y="24564"/>
                </a:lnTo>
                <a:lnTo>
                  <a:pt x="17562" y="17573"/>
                </a:lnTo>
                <a:lnTo>
                  <a:pt x="24549" y="11576"/>
                </a:lnTo>
                <a:lnTo>
                  <a:pt x="32406" y="6696"/>
                </a:lnTo>
                <a:lnTo>
                  <a:pt x="41010" y="3058"/>
                </a:lnTo>
                <a:lnTo>
                  <a:pt x="50236" y="785"/>
                </a:lnTo>
                <a:lnTo>
                  <a:pt x="59963" y="0"/>
                </a:lnTo>
                <a:lnTo>
                  <a:pt x="64881" y="198"/>
                </a:lnTo>
                <a:lnTo>
                  <a:pt x="74372" y="1743"/>
                </a:lnTo>
                <a:lnTo>
                  <a:pt x="83303" y="4714"/>
                </a:lnTo>
                <a:lnTo>
                  <a:pt x="91549" y="8989"/>
                </a:lnTo>
                <a:lnTo>
                  <a:pt x="98986" y="14442"/>
                </a:lnTo>
                <a:lnTo>
                  <a:pt x="105492" y="20952"/>
                </a:lnTo>
                <a:lnTo>
                  <a:pt x="110942" y="28394"/>
                </a:lnTo>
                <a:lnTo>
                  <a:pt x="115214" y="36645"/>
                </a:lnTo>
                <a:lnTo>
                  <a:pt x="118183" y="45581"/>
                </a:lnTo>
                <a:lnTo>
                  <a:pt x="119727" y="55079"/>
                </a:lnTo>
                <a:lnTo>
                  <a:pt x="119926" y="60000"/>
                </a:lnTo>
                <a:lnTo>
                  <a:pt x="119727" y="64920"/>
                </a:lnTo>
                <a:lnTo>
                  <a:pt x="118183" y="74418"/>
                </a:lnTo>
                <a:lnTo>
                  <a:pt x="115214" y="83354"/>
                </a:lnTo>
                <a:lnTo>
                  <a:pt x="110942" y="91605"/>
                </a:lnTo>
                <a:lnTo>
                  <a:pt x="105492" y="99047"/>
                </a:lnTo>
                <a:lnTo>
                  <a:pt x="98986" y="105556"/>
                </a:lnTo>
                <a:lnTo>
                  <a:pt x="91549" y="111010"/>
                </a:lnTo>
                <a:lnTo>
                  <a:pt x="83303" y="115284"/>
                </a:lnTo>
                <a:lnTo>
                  <a:pt x="74372" y="118256"/>
                </a:lnTo>
                <a:lnTo>
                  <a:pt x="64881" y="119801"/>
                </a:lnTo>
                <a:lnTo>
                  <a:pt x="59963" y="119999"/>
                </a:lnTo>
                <a:lnTo>
                  <a:pt x="55045" y="119801"/>
                </a:lnTo>
                <a:lnTo>
                  <a:pt x="45553" y="118256"/>
                </a:lnTo>
                <a:lnTo>
                  <a:pt x="36622" y="115284"/>
                </a:lnTo>
                <a:lnTo>
                  <a:pt x="28376" y="111010"/>
                </a:lnTo>
                <a:lnTo>
                  <a:pt x="20939" y="105556"/>
                </a:lnTo>
                <a:lnTo>
                  <a:pt x="14434" y="99047"/>
                </a:lnTo>
                <a:lnTo>
                  <a:pt x="8983" y="91605"/>
                </a:lnTo>
                <a:lnTo>
                  <a:pt x="4712" y="83354"/>
                </a:lnTo>
                <a:lnTo>
                  <a:pt x="1742" y="74418"/>
                </a:lnTo>
                <a:lnTo>
                  <a:pt x="198" y="64920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7054503" y="2589414"/>
            <a:ext cx="515389" cy="656705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7084550" y="2619259"/>
            <a:ext cx="401955" cy="542925"/>
          </a:xfrm>
          <a:custGeom>
            <a:rect b="b" l="l" r="r" t="t"/>
            <a:pathLst>
              <a:path extrusionOk="0" h="120000" w="120000">
                <a:moveTo>
                  <a:pt x="59952" y="0"/>
                </a:moveTo>
                <a:lnTo>
                  <a:pt x="45545" y="1743"/>
                </a:lnTo>
                <a:lnTo>
                  <a:pt x="32400" y="6697"/>
                </a:lnTo>
                <a:lnTo>
                  <a:pt x="20936" y="14443"/>
                </a:lnTo>
                <a:lnTo>
                  <a:pt x="11567" y="24564"/>
                </a:lnTo>
                <a:lnTo>
                  <a:pt x="6691" y="32426"/>
                </a:lnTo>
                <a:lnTo>
                  <a:pt x="3056" y="41035"/>
                </a:lnTo>
                <a:lnTo>
                  <a:pt x="784" y="50267"/>
                </a:lnTo>
                <a:lnTo>
                  <a:pt x="0" y="60000"/>
                </a:lnTo>
                <a:lnTo>
                  <a:pt x="198" y="64921"/>
                </a:lnTo>
                <a:lnTo>
                  <a:pt x="1742" y="74418"/>
                </a:lnTo>
                <a:lnTo>
                  <a:pt x="4711" y="83354"/>
                </a:lnTo>
                <a:lnTo>
                  <a:pt x="8982" y="91605"/>
                </a:lnTo>
                <a:lnTo>
                  <a:pt x="14431" y="99047"/>
                </a:lnTo>
                <a:lnTo>
                  <a:pt x="24545" y="108423"/>
                </a:lnTo>
                <a:lnTo>
                  <a:pt x="36616" y="115285"/>
                </a:lnTo>
                <a:lnTo>
                  <a:pt x="50227" y="119214"/>
                </a:lnTo>
                <a:lnTo>
                  <a:pt x="59952" y="120000"/>
                </a:lnTo>
                <a:lnTo>
                  <a:pt x="64869" y="119801"/>
                </a:lnTo>
                <a:lnTo>
                  <a:pt x="78902" y="116941"/>
                </a:lnTo>
                <a:lnTo>
                  <a:pt x="91533" y="111010"/>
                </a:lnTo>
                <a:lnTo>
                  <a:pt x="102345" y="102426"/>
                </a:lnTo>
                <a:lnTo>
                  <a:pt x="110923" y="91605"/>
                </a:lnTo>
                <a:lnTo>
                  <a:pt x="115194" y="83354"/>
                </a:lnTo>
                <a:lnTo>
                  <a:pt x="118163" y="74418"/>
                </a:lnTo>
                <a:lnTo>
                  <a:pt x="119706" y="64921"/>
                </a:lnTo>
                <a:lnTo>
                  <a:pt x="119905" y="60000"/>
                </a:lnTo>
                <a:lnTo>
                  <a:pt x="119706" y="55079"/>
                </a:lnTo>
                <a:lnTo>
                  <a:pt x="118163" y="45581"/>
                </a:lnTo>
                <a:lnTo>
                  <a:pt x="115194" y="36645"/>
                </a:lnTo>
                <a:lnTo>
                  <a:pt x="110923" y="28394"/>
                </a:lnTo>
                <a:lnTo>
                  <a:pt x="105473" y="20952"/>
                </a:lnTo>
                <a:lnTo>
                  <a:pt x="95359" y="11576"/>
                </a:lnTo>
                <a:lnTo>
                  <a:pt x="83288" y="4715"/>
                </a:lnTo>
                <a:lnTo>
                  <a:pt x="69677" y="785"/>
                </a:lnTo>
                <a:lnTo>
                  <a:pt x="59952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7147643" y="2728363"/>
            <a:ext cx="288935" cy="241460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7098737" y="2699819"/>
            <a:ext cx="398353" cy="353545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6266987" y="5276734"/>
            <a:ext cx="455613" cy="614363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6266987" y="5276734"/>
            <a:ext cx="455930" cy="614680"/>
          </a:xfrm>
          <a:custGeom>
            <a:rect b="b" l="l" r="r" t="t"/>
            <a:pathLst>
              <a:path extrusionOk="0" h="120000" w="120000">
                <a:moveTo>
                  <a:pt x="0" y="59969"/>
                </a:moveTo>
                <a:lnTo>
                  <a:pt x="784" y="50241"/>
                </a:lnTo>
                <a:lnTo>
                  <a:pt x="3056" y="41014"/>
                </a:lnTo>
                <a:lnTo>
                  <a:pt x="6692" y="32409"/>
                </a:lnTo>
                <a:lnTo>
                  <a:pt x="11568" y="24552"/>
                </a:lnTo>
                <a:lnTo>
                  <a:pt x="17561" y="17564"/>
                </a:lnTo>
                <a:lnTo>
                  <a:pt x="24547" y="11570"/>
                </a:lnTo>
                <a:lnTo>
                  <a:pt x="32403" y="6693"/>
                </a:lnTo>
                <a:lnTo>
                  <a:pt x="45549" y="1742"/>
                </a:lnTo>
                <a:lnTo>
                  <a:pt x="59958" y="0"/>
                </a:lnTo>
                <a:lnTo>
                  <a:pt x="64875" y="198"/>
                </a:lnTo>
                <a:lnTo>
                  <a:pt x="78909" y="3057"/>
                </a:lnTo>
                <a:lnTo>
                  <a:pt x="91541" y="8984"/>
                </a:lnTo>
                <a:lnTo>
                  <a:pt x="98978" y="14435"/>
                </a:lnTo>
                <a:lnTo>
                  <a:pt x="105483" y="20941"/>
                </a:lnTo>
                <a:lnTo>
                  <a:pt x="110933" y="28379"/>
                </a:lnTo>
                <a:lnTo>
                  <a:pt x="115205" y="36626"/>
                </a:lnTo>
                <a:lnTo>
                  <a:pt x="118174" y="45557"/>
                </a:lnTo>
                <a:lnTo>
                  <a:pt x="119718" y="55050"/>
                </a:lnTo>
                <a:lnTo>
                  <a:pt x="119916" y="59969"/>
                </a:lnTo>
                <a:lnTo>
                  <a:pt x="119718" y="64887"/>
                </a:lnTo>
                <a:lnTo>
                  <a:pt x="118174" y="74380"/>
                </a:lnTo>
                <a:lnTo>
                  <a:pt x="115205" y="83311"/>
                </a:lnTo>
                <a:lnTo>
                  <a:pt x="110933" y="91558"/>
                </a:lnTo>
                <a:lnTo>
                  <a:pt x="105483" y="98996"/>
                </a:lnTo>
                <a:lnTo>
                  <a:pt x="98978" y="105502"/>
                </a:lnTo>
                <a:lnTo>
                  <a:pt x="91541" y="110953"/>
                </a:lnTo>
                <a:lnTo>
                  <a:pt x="83296" y="115225"/>
                </a:lnTo>
                <a:lnTo>
                  <a:pt x="69684" y="119153"/>
                </a:lnTo>
                <a:lnTo>
                  <a:pt x="59958" y="119938"/>
                </a:lnTo>
                <a:lnTo>
                  <a:pt x="55040" y="119739"/>
                </a:lnTo>
                <a:lnTo>
                  <a:pt x="41006" y="116881"/>
                </a:lnTo>
                <a:lnTo>
                  <a:pt x="28374" y="110953"/>
                </a:lnTo>
                <a:lnTo>
                  <a:pt x="20937" y="105502"/>
                </a:lnTo>
                <a:lnTo>
                  <a:pt x="14433" y="98996"/>
                </a:lnTo>
                <a:lnTo>
                  <a:pt x="8982" y="91558"/>
                </a:lnTo>
                <a:lnTo>
                  <a:pt x="4711" y="83311"/>
                </a:lnTo>
                <a:lnTo>
                  <a:pt x="1742" y="74380"/>
                </a:lnTo>
                <a:lnTo>
                  <a:pt x="198" y="64887"/>
                </a:lnTo>
                <a:lnTo>
                  <a:pt x="0" y="5996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6285575" y="5311831"/>
            <a:ext cx="469669" cy="594359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6317787" y="5344997"/>
            <a:ext cx="354330" cy="478155"/>
          </a:xfrm>
          <a:custGeom>
            <a:rect b="b" l="l" r="r" t="t"/>
            <a:pathLst>
              <a:path extrusionOk="0" h="120000" w="120000">
                <a:moveTo>
                  <a:pt x="59946" y="0"/>
                </a:moveTo>
                <a:lnTo>
                  <a:pt x="45540" y="1742"/>
                </a:lnTo>
                <a:lnTo>
                  <a:pt x="32397" y="6692"/>
                </a:lnTo>
                <a:lnTo>
                  <a:pt x="20933" y="14433"/>
                </a:lnTo>
                <a:lnTo>
                  <a:pt x="11565" y="24548"/>
                </a:lnTo>
                <a:lnTo>
                  <a:pt x="4710" y="36621"/>
                </a:lnTo>
                <a:lnTo>
                  <a:pt x="784" y="50234"/>
                </a:lnTo>
                <a:lnTo>
                  <a:pt x="0" y="59960"/>
                </a:lnTo>
                <a:lnTo>
                  <a:pt x="198" y="64878"/>
                </a:lnTo>
                <a:lnTo>
                  <a:pt x="3055" y="78912"/>
                </a:lnTo>
                <a:lnTo>
                  <a:pt x="8981" y="91544"/>
                </a:lnTo>
                <a:lnTo>
                  <a:pt x="17557" y="102358"/>
                </a:lnTo>
                <a:lnTo>
                  <a:pt x="28368" y="110937"/>
                </a:lnTo>
                <a:lnTo>
                  <a:pt x="40998" y="116863"/>
                </a:lnTo>
                <a:lnTo>
                  <a:pt x="55029" y="119721"/>
                </a:lnTo>
                <a:lnTo>
                  <a:pt x="59946" y="119920"/>
                </a:lnTo>
                <a:lnTo>
                  <a:pt x="64862" y="119721"/>
                </a:lnTo>
                <a:lnTo>
                  <a:pt x="78894" y="116863"/>
                </a:lnTo>
                <a:lnTo>
                  <a:pt x="91523" y="110937"/>
                </a:lnTo>
                <a:lnTo>
                  <a:pt x="102335" y="102358"/>
                </a:lnTo>
                <a:lnTo>
                  <a:pt x="110911" y="91544"/>
                </a:lnTo>
                <a:lnTo>
                  <a:pt x="116836" y="78912"/>
                </a:lnTo>
                <a:lnTo>
                  <a:pt x="119694" y="64878"/>
                </a:lnTo>
                <a:lnTo>
                  <a:pt x="119892" y="59960"/>
                </a:lnTo>
                <a:lnTo>
                  <a:pt x="119694" y="55042"/>
                </a:lnTo>
                <a:lnTo>
                  <a:pt x="116836" y="41008"/>
                </a:lnTo>
                <a:lnTo>
                  <a:pt x="110911" y="28375"/>
                </a:lnTo>
                <a:lnTo>
                  <a:pt x="102335" y="17562"/>
                </a:lnTo>
                <a:lnTo>
                  <a:pt x="91523" y="8983"/>
                </a:lnTo>
                <a:lnTo>
                  <a:pt x="78894" y="3056"/>
                </a:lnTo>
                <a:lnTo>
                  <a:pt x="64862" y="198"/>
                </a:lnTo>
                <a:lnTo>
                  <a:pt x="59946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6335452" y="5361709"/>
            <a:ext cx="357447" cy="432261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6367001" y="5394209"/>
            <a:ext cx="241298" cy="314325"/>
          </a:xfrm>
          <a:prstGeom prst="rect">
            <a:avLst/>
          </a:prstGeom>
          <a:blipFill rotWithShape="1">
            <a:blip r:embed="rId4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7383000" y="2162060"/>
            <a:ext cx="317500" cy="430214"/>
          </a:xfrm>
          <a:prstGeom prst="rect">
            <a:avLst/>
          </a:prstGeom>
          <a:blipFill rotWithShape="1">
            <a:blip r:embed="rId4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7382999" y="2162059"/>
            <a:ext cx="317500" cy="430530"/>
          </a:xfrm>
          <a:custGeom>
            <a:rect b="b" l="l" r="r" t="t"/>
            <a:pathLst>
              <a:path extrusionOk="0" h="120000" w="120000">
                <a:moveTo>
                  <a:pt x="0" y="59955"/>
                </a:moveTo>
                <a:lnTo>
                  <a:pt x="1743" y="45547"/>
                </a:lnTo>
                <a:lnTo>
                  <a:pt x="6696" y="32402"/>
                </a:lnTo>
                <a:lnTo>
                  <a:pt x="14442" y="20937"/>
                </a:lnTo>
                <a:lnTo>
                  <a:pt x="24564" y="11567"/>
                </a:lnTo>
                <a:lnTo>
                  <a:pt x="36645" y="4711"/>
                </a:lnTo>
                <a:lnTo>
                  <a:pt x="50267" y="784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6"/>
                </a:lnTo>
                <a:lnTo>
                  <a:pt x="91605" y="8982"/>
                </a:lnTo>
                <a:lnTo>
                  <a:pt x="102426" y="17560"/>
                </a:lnTo>
                <a:lnTo>
                  <a:pt x="111010" y="28373"/>
                </a:lnTo>
                <a:lnTo>
                  <a:pt x="116940" y="41005"/>
                </a:lnTo>
                <a:lnTo>
                  <a:pt x="119800" y="55038"/>
                </a:lnTo>
                <a:lnTo>
                  <a:pt x="119999" y="59955"/>
                </a:lnTo>
                <a:lnTo>
                  <a:pt x="119800" y="64873"/>
                </a:lnTo>
                <a:lnTo>
                  <a:pt x="116940" y="78906"/>
                </a:lnTo>
                <a:lnTo>
                  <a:pt x="111010" y="91538"/>
                </a:lnTo>
                <a:lnTo>
                  <a:pt x="102426" y="102351"/>
                </a:lnTo>
                <a:lnTo>
                  <a:pt x="91605" y="110928"/>
                </a:lnTo>
                <a:lnTo>
                  <a:pt x="78964" y="116855"/>
                </a:lnTo>
                <a:lnTo>
                  <a:pt x="64920" y="119712"/>
                </a:lnTo>
                <a:lnTo>
                  <a:pt x="59999" y="119911"/>
                </a:lnTo>
                <a:lnTo>
                  <a:pt x="55079" y="119712"/>
                </a:lnTo>
                <a:lnTo>
                  <a:pt x="41035" y="116855"/>
                </a:lnTo>
                <a:lnTo>
                  <a:pt x="28394" y="110928"/>
                </a:lnTo>
                <a:lnTo>
                  <a:pt x="17573" y="102351"/>
                </a:lnTo>
                <a:lnTo>
                  <a:pt x="8989" y="91538"/>
                </a:lnTo>
                <a:lnTo>
                  <a:pt x="3058" y="78906"/>
                </a:lnTo>
                <a:lnTo>
                  <a:pt x="198" y="64873"/>
                </a:lnTo>
                <a:lnTo>
                  <a:pt x="0" y="5995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7387011" y="2182091"/>
            <a:ext cx="361603" cy="444730"/>
          </a:xfrm>
          <a:prstGeom prst="rect">
            <a:avLst/>
          </a:prstGeom>
          <a:blipFill rotWithShape="1">
            <a:blip r:embed="rId4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7419513" y="2211316"/>
            <a:ext cx="244475" cy="331470"/>
          </a:xfrm>
          <a:custGeom>
            <a:rect b="b" l="l" r="r" t="t"/>
            <a:pathLst>
              <a:path extrusionOk="0" h="120000" w="120000">
                <a:moveTo>
                  <a:pt x="58621" y="0"/>
                </a:moveTo>
                <a:lnTo>
                  <a:pt x="35750" y="5091"/>
                </a:lnTo>
                <a:lnTo>
                  <a:pt x="21280" y="14161"/>
                </a:lnTo>
                <a:lnTo>
                  <a:pt x="9978" y="26864"/>
                </a:lnTo>
                <a:lnTo>
                  <a:pt x="2624" y="42418"/>
                </a:lnTo>
                <a:lnTo>
                  <a:pt x="0" y="60041"/>
                </a:lnTo>
                <a:lnTo>
                  <a:pt x="103" y="63601"/>
                </a:lnTo>
                <a:lnTo>
                  <a:pt x="3614" y="80515"/>
                </a:lnTo>
                <a:lnTo>
                  <a:pt x="11669" y="95318"/>
                </a:lnTo>
                <a:lnTo>
                  <a:pt x="23671" y="107276"/>
                </a:lnTo>
                <a:lnTo>
                  <a:pt x="39017" y="115655"/>
                </a:lnTo>
                <a:lnTo>
                  <a:pt x="57109" y="119720"/>
                </a:lnTo>
                <a:lnTo>
                  <a:pt x="63645" y="119990"/>
                </a:lnTo>
                <a:lnTo>
                  <a:pt x="69459" y="119355"/>
                </a:lnTo>
                <a:lnTo>
                  <a:pt x="90645" y="111600"/>
                </a:lnTo>
                <a:lnTo>
                  <a:pt x="103607" y="100983"/>
                </a:lnTo>
                <a:lnTo>
                  <a:pt x="113248" y="86975"/>
                </a:lnTo>
                <a:lnTo>
                  <a:pt x="118841" y="70226"/>
                </a:lnTo>
                <a:lnTo>
                  <a:pt x="119960" y="57859"/>
                </a:lnTo>
                <a:lnTo>
                  <a:pt x="119453" y="51909"/>
                </a:lnTo>
                <a:lnTo>
                  <a:pt x="114638" y="35249"/>
                </a:lnTo>
                <a:lnTo>
                  <a:pt x="105438" y="20965"/>
                </a:lnTo>
                <a:lnTo>
                  <a:pt x="92560" y="9821"/>
                </a:lnTo>
                <a:lnTo>
                  <a:pt x="70901" y="1162"/>
                </a:lnTo>
                <a:lnTo>
                  <a:pt x="58621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7399482" y="2182091"/>
            <a:ext cx="320040" cy="382385"/>
          </a:xfrm>
          <a:prstGeom prst="rect">
            <a:avLst/>
          </a:prstGeom>
          <a:blipFill rotWithShape="1">
            <a:blip r:embed="rId4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7430625" y="2214448"/>
            <a:ext cx="204786" cy="265111"/>
          </a:xfrm>
          <a:prstGeom prst="rect">
            <a:avLst/>
          </a:prstGeom>
          <a:blipFill rotWithShape="1">
            <a:blip r:embed="rId4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6314612" y="4543309"/>
            <a:ext cx="455613" cy="614363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6314612" y="4543309"/>
            <a:ext cx="455930" cy="614680"/>
          </a:xfrm>
          <a:custGeom>
            <a:rect b="b" l="l" r="r" t="t"/>
            <a:pathLst>
              <a:path extrusionOk="0" h="120000" w="120000">
                <a:moveTo>
                  <a:pt x="0" y="59969"/>
                </a:moveTo>
                <a:lnTo>
                  <a:pt x="784" y="50241"/>
                </a:lnTo>
                <a:lnTo>
                  <a:pt x="3056" y="41014"/>
                </a:lnTo>
                <a:lnTo>
                  <a:pt x="6692" y="32409"/>
                </a:lnTo>
                <a:lnTo>
                  <a:pt x="11568" y="24552"/>
                </a:lnTo>
                <a:lnTo>
                  <a:pt x="17561" y="17564"/>
                </a:lnTo>
                <a:lnTo>
                  <a:pt x="24547" y="11570"/>
                </a:lnTo>
                <a:lnTo>
                  <a:pt x="32403" y="6693"/>
                </a:lnTo>
                <a:lnTo>
                  <a:pt x="45549" y="1742"/>
                </a:lnTo>
                <a:lnTo>
                  <a:pt x="59958" y="0"/>
                </a:lnTo>
                <a:lnTo>
                  <a:pt x="64875" y="198"/>
                </a:lnTo>
                <a:lnTo>
                  <a:pt x="78909" y="3057"/>
                </a:lnTo>
                <a:lnTo>
                  <a:pt x="91541" y="8984"/>
                </a:lnTo>
                <a:lnTo>
                  <a:pt x="98978" y="14435"/>
                </a:lnTo>
                <a:lnTo>
                  <a:pt x="105483" y="20941"/>
                </a:lnTo>
                <a:lnTo>
                  <a:pt x="110933" y="28379"/>
                </a:lnTo>
                <a:lnTo>
                  <a:pt x="115205" y="36626"/>
                </a:lnTo>
                <a:lnTo>
                  <a:pt x="118174" y="45557"/>
                </a:lnTo>
                <a:lnTo>
                  <a:pt x="119718" y="55050"/>
                </a:lnTo>
                <a:lnTo>
                  <a:pt x="119916" y="59969"/>
                </a:lnTo>
                <a:lnTo>
                  <a:pt x="119718" y="64887"/>
                </a:lnTo>
                <a:lnTo>
                  <a:pt x="118174" y="74380"/>
                </a:lnTo>
                <a:lnTo>
                  <a:pt x="115205" y="83311"/>
                </a:lnTo>
                <a:lnTo>
                  <a:pt x="110933" y="91558"/>
                </a:lnTo>
                <a:lnTo>
                  <a:pt x="105483" y="98996"/>
                </a:lnTo>
                <a:lnTo>
                  <a:pt x="98978" y="105502"/>
                </a:lnTo>
                <a:lnTo>
                  <a:pt x="91541" y="110953"/>
                </a:lnTo>
                <a:lnTo>
                  <a:pt x="83296" y="115225"/>
                </a:lnTo>
                <a:lnTo>
                  <a:pt x="69684" y="119153"/>
                </a:lnTo>
                <a:lnTo>
                  <a:pt x="59958" y="119938"/>
                </a:lnTo>
                <a:lnTo>
                  <a:pt x="55040" y="119739"/>
                </a:lnTo>
                <a:lnTo>
                  <a:pt x="41006" y="116881"/>
                </a:lnTo>
                <a:lnTo>
                  <a:pt x="28374" y="110953"/>
                </a:lnTo>
                <a:lnTo>
                  <a:pt x="20937" y="105502"/>
                </a:lnTo>
                <a:lnTo>
                  <a:pt x="14433" y="98996"/>
                </a:lnTo>
                <a:lnTo>
                  <a:pt x="8982" y="91558"/>
                </a:lnTo>
                <a:lnTo>
                  <a:pt x="4711" y="83311"/>
                </a:lnTo>
                <a:lnTo>
                  <a:pt x="1742" y="74380"/>
                </a:lnTo>
                <a:lnTo>
                  <a:pt x="198" y="64887"/>
                </a:lnTo>
                <a:lnTo>
                  <a:pt x="0" y="5996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6335452" y="4580312"/>
            <a:ext cx="469669" cy="594360"/>
          </a:xfrm>
          <a:prstGeom prst="rect">
            <a:avLst/>
          </a:prstGeom>
          <a:blipFill rotWithShape="1">
            <a:blip r:embed="rId5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6365412" y="4611573"/>
            <a:ext cx="354330" cy="478155"/>
          </a:xfrm>
          <a:custGeom>
            <a:rect b="b" l="l" r="r" t="t"/>
            <a:pathLst>
              <a:path extrusionOk="0" h="120000" w="120000">
                <a:moveTo>
                  <a:pt x="59946" y="0"/>
                </a:moveTo>
                <a:lnTo>
                  <a:pt x="45540" y="1742"/>
                </a:lnTo>
                <a:lnTo>
                  <a:pt x="32397" y="6692"/>
                </a:lnTo>
                <a:lnTo>
                  <a:pt x="20933" y="14433"/>
                </a:lnTo>
                <a:lnTo>
                  <a:pt x="11565" y="24548"/>
                </a:lnTo>
                <a:lnTo>
                  <a:pt x="4710" y="36620"/>
                </a:lnTo>
                <a:lnTo>
                  <a:pt x="784" y="50234"/>
                </a:lnTo>
                <a:lnTo>
                  <a:pt x="0" y="59960"/>
                </a:lnTo>
                <a:lnTo>
                  <a:pt x="198" y="64877"/>
                </a:lnTo>
                <a:lnTo>
                  <a:pt x="3055" y="78912"/>
                </a:lnTo>
                <a:lnTo>
                  <a:pt x="8981" y="91544"/>
                </a:lnTo>
                <a:lnTo>
                  <a:pt x="17557" y="102358"/>
                </a:lnTo>
                <a:lnTo>
                  <a:pt x="28368" y="110937"/>
                </a:lnTo>
                <a:lnTo>
                  <a:pt x="40998" y="116863"/>
                </a:lnTo>
                <a:lnTo>
                  <a:pt x="55029" y="119721"/>
                </a:lnTo>
                <a:lnTo>
                  <a:pt x="59946" y="119920"/>
                </a:lnTo>
                <a:lnTo>
                  <a:pt x="64862" y="119721"/>
                </a:lnTo>
                <a:lnTo>
                  <a:pt x="78894" y="116863"/>
                </a:lnTo>
                <a:lnTo>
                  <a:pt x="91523" y="110937"/>
                </a:lnTo>
                <a:lnTo>
                  <a:pt x="102335" y="102358"/>
                </a:lnTo>
                <a:lnTo>
                  <a:pt x="110911" y="91544"/>
                </a:lnTo>
                <a:lnTo>
                  <a:pt x="116836" y="78912"/>
                </a:lnTo>
                <a:lnTo>
                  <a:pt x="119694" y="64877"/>
                </a:lnTo>
                <a:lnTo>
                  <a:pt x="119892" y="59960"/>
                </a:lnTo>
                <a:lnTo>
                  <a:pt x="119694" y="55042"/>
                </a:lnTo>
                <a:lnTo>
                  <a:pt x="116836" y="41007"/>
                </a:lnTo>
                <a:lnTo>
                  <a:pt x="110911" y="28375"/>
                </a:lnTo>
                <a:lnTo>
                  <a:pt x="102335" y="17561"/>
                </a:lnTo>
                <a:lnTo>
                  <a:pt x="91523" y="8983"/>
                </a:lnTo>
                <a:lnTo>
                  <a:pt x="78894" y="3056"/>
                </a:lnTo>
                <a:lnTo>
                  <a:pt x="64862" y="198"/>
                </a:lnTo>
                <a:lnTo>
                  <a:pt x="59946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6343765" y="4646814"/>
            <a:ext cx="403167" cy="440574"/>
          </a:xfrm>
          <a:prstGeom prst="rect">
            <a:avLst/>
          </a:prstGeom>
          <a:blipFill rotWithShape="1">
            <a:blip r:embed="rId5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6376526" y="4676659"/>
            <a:ext cx="287336" cy="323850"/>
          </a:xfrm>
          <a:prstGeom prst="rect">
            <a:avLst/>
          </a:prstGeom>
          <a:blipFill rotWithShape="1">
            <a:blip r:embed="rId5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5239875" y="5262448"/>
            <a:ext cx="406400" cy="550861"/>
          </a:xfrm>
          <a:prstGeom prst="rect">
            <a:avLst/>
          </a:prstGeom>
          <a:blipFill rotWithShape="1">
            <a:blip r:embed="rId5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239875" y="5262448"/>
            <a:ext cx="406400" cy="551180"/>
          </a:xfrm>
          <a:custGeom>
            <a:rect b="b" l="l" r="r" t="t"/>
            <a:pathLst>
              <a:path extrusionOk="0" h="120000" w="120000">
                <a:moveTo>
                  <a:pt x="0" y="59965"/>
                </a:moveTo>
                <a:lnTo>
                  <a:pt x="785" y="50238"/>
                </a:lnTo>
                <a:lnTo>
                  <a:pt x="3058" y="41011"/>
                </a:lnTo>
                <a:lnTo>
                  <a:pt x="6696" y="32407"/>
                </a:lnTo>
                <a:lnTo>
                  <a:pt x="11576" y="24550"/>
                </a:lnTo>
                <a:lnTo>
                  <a:pt x="20952" y="14434"/>
                </a:lnTo>
                <a:lnTo>
                  <a:pt x="32426" y="6693"/>
                </a:lnTo>
                <a:lnTo>
                  <a:pt x="45581" y="1742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6"/>
                </a:lnTo>
                <a:lnTo>
                  <a:pt x="91605" y="8984"/>
                </a:lnTo>
                <a:lnTo>
                  <a:pt x="102426" y="17563"/>
                </a:lnTo>
                <a:lnTo>
                  <a:pt x="111010" y="28378"/>
                </a:lnTo>
                <a:lnTo>
                  <a:pt x="115284" y="36624"/>
                </a:lnTo>
                <a:lnTo>
                  <a:pt x="118256" y="45554"/>
                </a:lnTo>
                <a:lnTo>
                  <a:pt x="119800" y="55047"/>
                </a:lnTo>
                <a:lnTo>
                  <a:pt x="119999" y="59965"/>
                </a:lnTo>
                <a:lnTo>
                  <a:pt x="119800" y="64883"/>
                </a:lnTo>
                <a:lnTo>
                  <a:pt x="118256" y="74375"/>
                </a:lnTo>
                <a:lnTo>
                  <a:pt x="115284" y="83306"/>
                </a:lnTo>
                <a:lnTo>
                  <a:pt x="111010" y="91552"/>
                </a:lnTo>
                <a:lnTo>
                  <a:pt x="105556" y="98990"/>
                </a:lnTo>
                <a:lnTo>
                  <a:pt x="95435" y="108360"/>
                </a:lnTo>
                <a:lnTo>
                  <a:pt x="83354" y="115218"/>
                </a:lnTo>
                <a:lnTo>
                  <a:pt x="69732" y="119145"/>
                </a:lnTo>
                <a:lnTo>
                  <a:pt x="59999" y="119930"/>
                </a:lnTo>
                <a:lnTo>
                  <a:pt x="55078" y="119731"/>
                </a:lnTo>
                <a:lnTo>
                  <a:pt x="41035" y="116873"/>
                </a:lnTo>
                <a:lnTo>
                  <a:pt x="28394" y="110946"/>
                </a:lnTo>
                <a:lnTo>
                  <a:pt x="17573" y="102367"/>
                </a:lnTo>
                <a:lnTo>
                  <a:pt x="8989" y="91552"/>
                </a:lnTo>
                <a:lnTo>
                  <a:pt x="4714" y="83306"/>
                </a:lnTo>
                <a:lnTo>
                  <a:pt x="1743" y="74375"/>
                </a:lnTo>
                <a:lnTo>
                  <a:pt x="198" y="64883"/>
                </a:lnTo>
                <a:lnTo>
                  <a:pt x="0" y="59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254797" y="5291050"/>
            <a:ext cx="432261" cy="544483"/>
          </a:xfrm>
          <a:prstGeom prst="rect">
            <a:avLst/>
          </a:prstGeom>
          <a:blipFill rotWithShape="1">
            <a:blip r:embed="rId5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5285912" y="5324359"/>
            <a:ext cx="314325" cy="42735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2"/>
                </a:lnTo>
                <a:lnTo>
                  <a:pt x="32426" y="6691"/>
                </a:lnTo>
                <a:lnTo>
                  <a:pt x="20952" y="14432"/>
                </a:lnTo>
                <a:lnTo>
                  <a:pt x="11576" y="24546"/>
                </a:lnTo>
                <a:lnTo>
                  <a:pt x="4714" y="36617"/>
                </a:lnTo>
                <a:lnTo>
                  <a:pt x="784" y="50230"/>
                </a:lnTo>
                <a:lnTo>
                  <a:pt x="0" y="59955"/>
                </a:lnTo>
                <a:lnTo>
                  <a:pt x="198" y="64872"/>
                </a:lnTo>
                <a:lnTo>
                  <a:pt x="3058" y="78906"/>
                </a:lnTo>
                <a:lnTo>
                  <a:pt x="8989" y="91537"/>
                </a:lnTo>
                <a:lnTo>
                  <a:pt x="17573" y="102350"/>
                </a:lnTo>
                <a:lnTo>
                  <a:pt x="28394" y="110928"/>
                </a:lnTo>
                <a:lnTo>
                  <a:pt x="41035" y="116854"/>
                </a:lnTo>
                <a:lnTo>
                  <a:pt x="55078" y="119712"/>
                </a:lnTo>
                <a:lnTo>
                  <a:pt x="59999" y="119911"/>
                </a:lnTo>
                <a:lnTo>
                  <a:pt x="64920" y="119712"/>
                </a:lnTo>
                <a:lnTo>
                  <a:pt x="78964" y="116854"/>
                </a:lnTo>
                <a:lnTo>
                  <a:pt x="91605" y="110928"/>
                </a:lnTo>
                <a:lnTo>
                  <a:pt x="102426" y="102350"/>
                </a:lnTo>
                <a:lnTo>
                  <a:pt x="111010" y="91537"/>
                </a:lnTo>
                <a:lnTo>
                  <a:pt x="116940" y="78906"/>
                </a:lnTo>
                <a:lnTo>
                  <a:pt x="119801" y="64872"/>
                </a:lnTo>
                <a:lnTo>
                  <a:pt x="120000" y="59955"/>
                </a:lnTo>
                <a:lnTo>
                  <a:pt x="119801" y="55038"/>
                </a:lnTo>
                <a:lnTo>
                  <a:pt x="116940" y="41004"/>
                </a:lnTo>
                <a:lnTo>
                  <a:pt x="111010" y="28373"/>
                </a:lnTo>
                <a:lnTo>
                  <a:pt x="102426" y="17560"/>
                </a:lnTo>
                <a:lnTo>
                  <a:pt x="91605" y="8982"/>
                </a:lnTo>
                <a:lnTo>
                  <a:pt x="78964" y="3056"/>
                </a:lnTo>
                <a:lnTo>
                  <a:pt x="64920" y="198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5300517" y="5361708"/>
            <a:ext cx="419792" cy="511232"/>
          </a:xfrm>
          <a:prstGeom prst="rect">
            <a:avLst/>
          </a:prstGeom>
          <a:blipFill rotWithShape="1">
            <a:blip r:embed="rId5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5330362" y="5391034"/>
            <a:ext cx="304800" cy="396875"/>
          </a:xfrm>
          <a:prstGeom prst="rect">
            <a:avLst/>
          </a:prstGeom>
          <a:blipFill rotWithShape="1">
            <a:blip r:embed="rId5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7673513" y="2639522"/>
            <a:ext cx="352425" cy="473452"/>
          </a:xfrm>
          <a:prstGeom prst="rect">
            <a:avLst/>
          </a:prstGeom>
          <a:blipFill rotWithShape="1">
            <a:blip r:embed="rId5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7673513" y="2639522"/>
            <a:ext cx="352425" cy="473709"/>
          </a:xfrm>
          <a:custGeom>
            <a:rect b="b" l="l" r="r" t="t"/>
            <a:pathLst>
              <a:path extrusionOk="0" h="120000" w="120000">
                <a:moveTo>
                  <a:pt x="0" y="59967"/>
                </a:moveTo>
                <a:lnTo>
                  <a:pt x="785" y="50240"/>
                </a:lnTo>
                <a:lnTo>
                  <a:pt x="4714" y="36625"/>
                </a:lnTo>
                <a:lnTo>
                  <a:pt x="11576" y="24551"/>
                </a:lnTo>
                <a:lnTo>
                  <a:pt x="20952" y="14435"/>
                </a:lnTo>
                <a:lnTo>
                  <a:pt x="32426" y="6693"/>
                </a:lnTo>
                <a:lnTo>
                  <a:pt x="45581" y="1742"/>
                </a:lnTo>
                <a:lnTo>
                  <a:pt x="60000" y="0"/>
                </a:lnTo>
                <a:lnTo>
                  <a:pt x="64921" y="198"/>
                </a:lnTo>
                <a:lnTo>
                  <a:pt x="78964" y="3057"/>
                </a:lnTo>
                <a:lnTo>
                  <a:pt x="91605" y="8984"/>
                </a:lnTo>
                <a:lnTo>
                  <a:pt x="102426" y="17563"/>
                </a:lnTo>
                <a:lnTo>
                  <a:pt x="111010" y="28378"/>
                </a:lnTo>
                <a:lnTo>
                  <a:pt x="116941" y="41012"/>
                </a:lnTo>
                <a:lnTo>
                  <a:pt x="119801" y="55048"/>
                </a:lnTo>
                <a:lnTo>
                  <a:pt x="120000" y="59967"/>
                </a:lnTo>
                <a:lnTo>
                  <a:pt x="119801" y="64885"/>
                </a:lnTo>
                <a:lnTo>
                  <a:pt x="116941" y="78921"/>
                </a:lnTo>
                <a:lnTo>
                  <a:pt x="111010" y="91555"/>
                </a:lnTo>
                <a:lnTo>
                  <a:pt x="102426" y="102370"/>
                </a:lnTo>
                <a:lnTo>
                  <a:pt x="91605" y="110949"/>
                </a:lnTo>
                <a:lnTo>
                  <a:pt x="78964" y="116877"/>
                </a:lnTo>
                <a:lnTo>
                  <a:pt x="64921" y="119735"/>
                </a:lnTo>
                <a:lnTo>
                  <a:pt x="60000" y="119934"/>
                </a:lnTo>
                <a:lnTo>
                  <a:pt x="55078" y="119735"/>
                </a:lnTo>
                <a:lnTo>
                  <a:pt x="41035" y="116877"/>
                </a:lnTo>
                <a:lnTo>
                  <a:pt x="28394" y="110949"/>
                </a:lnTo>
                <a:lnTo>
                  <a:pt x="17573" y="102370"/>
                </a:lnTo>
                <a:lnTo>
                  <a:pt x="8989" y="91555"/>
                </a:lnTo>
                <a:lnTo>
                  <a:pt x="3058" y="78921"/>
                </a:lnTo>
                <a:lnTo>
                  <a:pt x="198" y="64885"/>
                </a:lnTo>
                <a:lnTo>
                  <a:pt x="0" y="59967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7682114" y="2664229"/>
            <a:ext cx="390698" cy="482138"/>
          </a:xfrm>
          <a:prstGeom prst="rect">
            <a:avLst/>
          </a:prstGeom>
          <a:blipFill rotWithShape="1">
            <a:blip r:embed="rId5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7713200" y="2693873"/>
            <a:ext cx="273050" cy="367030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39063" y="3750"/>
                </a:lnTo>
                <a:lnTo>
                  <a:pt x="25397" y="10967"/>
                </a:lnTo>
                <a:lnTo>
                  <a:pt x="14110" y="21324"/>
                </a:lnTo>
                <a:lnTo>
                  <a:pt x="5776" y="34249"/>
                </a:lnTo>
                <a:lnTo>
                  <a:pt x="966" y="49172"/>
                </a:lnTo>
                <a:lnTo>
                  <a:pt x="0" y="59948"/>
                </a:lnTo>
                <a:lnTo>
                  <a:pt x="245" y="65405"/>
                </a:lnTo>
                <a:lnTo>
                  <a:pt x="3754" y="80866"/>
                </a:lnTo>
                <a:lnTo>
                  <a:pt x="10977" y="94521"/>
                </a:lnTo>
                <a:lnTo>
                  <a:pt x="21343" y="105797"/>
                </a:lnTo>
                <a:lnTo>
                  <a:pt x="34279" y="114124"/>
                </a:lnTo>
                <a:lnTo>
                  <a:pt x="54539" y="119651"/>
                </a:lnTo>
                <a:lnTo>
                  <a:pt x="60001" y="119896"/>
                </a:lnTo>
                <a:lnTo>
                  <a:pt x="65462" y="119650"/>
                </a:lnTo>
                <a:lnTo>
                  <a:pt x="85721" y="114123"/>
                </a:lnTo>
                <a:lnTo>
                  <a:pt x="98657" y="105796"/>
                </a:lnTo>
                <a:lnTo>
                  <a:pt x="109023" y="94519"/>
                </a:lnTo>
                <a:lnTo>
                  <a:pt x="116245" y="80864"/>
                </a:lnTo>
                <a:lnTo>
                  <a:pt x="119754" y="65403"/>
                </a:lnTo>
                <a:lnTo>
                  <a:pt x="119999" y="59947"/>
                </a:lnTo>
                <a:lnTo>
                  <a:pt x="119754" y="54490"/>
                </a:lnTo>
                <a:lnTo>
                  <a:pt x="116245" y="39029"/>
                </a:lnTo>
                <a:lnTo>
                  <a:pt x="109022" y="25375"/>
                </a:lnTo>
                <a:lnTo>
                  <a:pt x="98656" y="14098"/>
                </a:lnTo>
                <a:lnTo>
                  <a:pt x="85719" y="5771"/>
                </a:lnTo>
                <a:lnTo>
                  <a:pt x="65460" y="244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7682114" y="2581100"/>
            <a:ext cx="432261" cy="548639"/>
          </a:xfrm>
          <a:prstGeom prst="rect">
            <a:avLst/>
          </a:prstGeom>
          <a:blipFill rotWithShape="1">
            <a:blip r:embed="rId5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7711782" y="2610876"/>
            <a:ext cx="318747" cy="432692"/>
          </a:xfrm>
          <a:prstGeom prst="rect">
            <a:avLst/>
          </a:prstGeom>
          <a:blipFill rotWithShape="1">
            <a:blip r:embed="rId6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7452850" y="5033848"/>
            <a:ext cx="485775" cy="657225"/>
          </a:xfrm>
          <a:prstGeom prst="rect">
            <a:avLst/>
          </a:prstGeom>
          <a:blipFill rotWithShape="1">
            <a:blip r:embed="rId6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7452849" y="5033848"/>
            <a:ext cx="485775" cy="65722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6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4564" y="11576"/>
                </a:lnTo>
                <a:lnTo>
                  <a:pt x="32426" y="6697"/>
                </a:lnTo>
                <a:lnTo>
                  <a:pt x="41035" y="3058"/>
                </a:lnTo>
                <a:lnTo>
                  <a:pt x="50267" y="785"/>
                </a:lnTo>
                <a:lnTo>
                  <a:pt x="60000" y="0"/>
                </a:lnTo>
                <a:lnTo>
                  <a:pt x="64920" y="198"/>
                </a:lnTo>
                <a:lnTo>
                  <a:pt x="74418" y="1743"/>
                </a:lnTo>
                <a:lnTo>
                  <a:pt x="83354" y="4715"/>
                </a:lnTo>
                <a:lnTo>
                  <a:pt x="91605" y="8989"/>
                </a:lnTo>
                <a:lnTo>
                  <a:pt x="99047" y="14442"/>
                </a:lnTo>
                <a:lnTo>
                  <a:pt x="105557" y="20952"/>
                </a:lnTo>
                <a:lnTo>
                  <a:pt x="111010" y="28394"/>
                </a:lnTo>
                <a:lnTo>
                  <a:pt x="115284" y="36645"/>
                </a:lnTo>
                <a:lnTo>
                  <a:pt x="118256" y="45581"/>
                </a:lnTo>
                <a:lnTo>
                  <a:pt x="119801" y="55079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7" y="99047"/>
                </a:lnTo>
                <a:lnTo>
                  <a:pt x="99047" y="105556"/>
                </a:lnTo>
                <a:lnTo>
                  <a:pt x="91605" y="111010"/>
                </a:lnTo>
                <a:lnTo>
                  <a:pt x="83354" y="115284"/>
                </a:lnTo>
                <a:lnTo>
                  <a:pt x="74418" y="118256"/>
                </a:lnTo>
                <a:lnTo>
                  <a:pt x="64920" y="119801"/>
                </a:lnTo>
                <a:lnTo>
                  <a:pt x="60000" y="120000"/>
                </a:lnTo>
                <a:lnTo>
                  <a:pt x="55079" y="119801"/>
                </a:lnTo>
                <a:lnTo>
                  <a:pt x="45581" y="118256"/>
                </a:lnTo>
                <a:lnTo>
                  <a:pt x="36645" y="115284"/>
                </a:lnTo>
                <a:lnTo>
                  <a:pt x="28394" y="111010"/>
                </a:lnTo>
                <a:lnTo>
                  <a:pt x="20952" y="105556"/>
                </a:lnTo>
                <a:lnTo>
                  <a:pt x="14442" y="99047"/>
                </a:lnTo>
                <a:lnTo>
                  <a:pt x="8989" y="91605"/>
                </a:lnTo>
                <a:lnTo>
                  <a:pt x="4715" y="8335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7474296" y="5074920"/>
            <a:ext cx="494607" cy="627610"/>
          </a:xfrm>
          <a:prstGeom prst="rect">
            <a:avLst/>
          </a:prstGeom>
          <a:blipFill rotWithShape="1">
            <a:blip r:embed="rId6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7506825" y="5106873"/>
            <a:ext cx="377825" cy="50990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2"/>
                </a:lnTo>
                <a:lnTo>
                  <a:pt x="32426" y="6692"/>
                </a:lnTo>
                <a:lnTo>
                  <a:pt x="20952" y="14434"/>
                </a:lnTo>
                <a:lnTo>
                  <a:pt x="11576" y="24549"/>
                </a:lnTo>
                <a:lnTo>
                  <a:pt x="4714" y="36622"/>
                </a:lnTo>
                <a:lnTo>
                  <a:pt x="1743" y="45552"/>
                </a:lnTo>
                <a:lnTo>
                  <a:pt x="198" y="55044"/>
                </a:lnTo>
                <a:lnTo>
                  <a:pt x="0" y="59962"/>
                </a:lnTo>
                <a:lnTo>
                  <a:pt x="198" y="64880"/>
                </a:lnTo>
                <a:lnTo>
                  <a:pt x="1743" y="74372"/>
                </a:lnTo>
                <a:lnTo>
                  <a:pt x="4714" y="83302"/>
                </a:lnTo>
                <a:lnTo>
                  <a:pt x="11576" y="95375"/>
                </a:lnTo>
                <a:lnTo>
                  <a:pt x="20952" y="105491"/>
                </a:lnTo>
                <a:lnTo>
                  <a:pt x="32426" y="113232"/>
                </a:lnTo>
                <a:lnTo>
                  <a:pt x="45581" y="118182"/>
                </a:lnTo>
                <a:lnTo>
                  <a:pt x="60000" y="119925"/>
                </a:lnTo>
                <a:lnTo>
                  <a:pt x="64921" y="119726"/>
                </a:lnTo>
                <a:lnTo>
                  <a:pt x="78964" y="116868"/>
                </a:lnTo>
                <a:lnTo>
                  <a:pt x="91605" y="110941"/>
                </a:lnTo>
                <a:lnTo>
                  <a:pt x="102426" y="102362"/>
                </a:lnTo>
                <a:lnTo>
                  <a:pt x="111010" y="91548"/>
                </a:lnTo>
                <a:lnTo>
                  <a:pt x="116941" y="78915"/>
                </a:lnTo>
                <a:lnTo>
                  <a:pt x="119214" y="69688"/>
                </a:lnTo>
                <a:lnTo>
                  <a:pt x="120000" y="59962"/>
                </a:lnTo>
                <a:lnTo>
                  <a:pt x="119801" y="55044"/>
                </a:lnTo>
                <a:lnTo>
                  <a:pt x="118256" y="45552"/>
                </a:lnTo>
                <a:lnTo>
                  <a:pt x="115285" y="36622"/>
                </a:lnTo>
                <a:lnTo>
                  <a:pt x="108423" y="24549"/>
                </a:lnTo>
                <a:lnTo>
                  <a:pt x="99047" y="14434"/>
                </a:lnTo>
                <a:lnTo>
                  <a:pt x="87573" y="6692"/>
                </a:lnTo>
                <a:lnTo>
                  <a:pt x="74418" y="1742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7507546" y="5020887"/>
            <a:ext cx="440574" cy="652549"/>
          </a:xfrm>
          <a:prstGeom prst="rect">
            <a:avLst/>
          </a:prstGeom>
          <a:blipFill rotWithShape="1">
            <a:blip r:embed="rId6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7540163" y="5051309"/>
            <a:ext cx="323850" cy="538162"/>
          </a:xfrm>
          <a:prstGeom prst="rect">
            <a:avLst/>
          </a:prstGeom>
          <a:blipFill rotWithShape="1">
            <a:blip r:embed="rId6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6293975" y="3725077"/>
            <a:ext cx="471488" cy="637919"/>
          </a:xfrm>
          <a:prstGeom prst="rect">
            <a:avLst/>
          </a:prstGeom>
          <a:blipFill rotWithShape="1">
            <a:blip r:embed="rId6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6293975" y="3725077"/>
            <a:ext cx="471805" cy="638175"/>
          </a:xfrm>
          <a:custGeom>
            <a:rect b="b" l="l" r="r" t="t"/>
            <a:pathLst>
              <a:path extrusionOk="0" h="120000" w="120000">
                <a:moveTo>
                  <a:pt x="0" y="59975"/>
                </a:moveTo>
                <a:lnTo>
                  <a:pt x="784" y="50247"/>
                </a:lnTo>
                <a:lnTo>
                  <a:pt x="3056" y="41018"/>
                </a:lnTo>
                <a:lnTo>
                  <a:pt x="6692" y="32413"/>
                </a:lnTo>
                <a:lnTo>
                  <a:pt x="11568" y="24554"/>
                </a:lnTo>
                <a:lnTo>
                  <a:pt x="17561" y="17566"/>
                </a:lnTo>
                <a:lnTo>
                  <a:pt x="24548" y="11571"/>
                </a:lnTo>
                <a:lnTo>
                  <a:pt x="32404" y="6694"/>
                </a:lnTo>
                <a:lnTo>
                  <a:pt x="41007" y="3057"/>
                </a:lnTo>
                <a:lnTo>
                  <a:pt x="50233" y="784"/>
                </a:lnTo>
                <a:lnTo>
                  <a:pt x="59959" y="0"/>
                </a:lnTo>
                <a:lnTo>
                  <a:pt x="64877" y="198"/>
                </a:lnTo>
                <a:lnTo>
                  <a:pt x="74368" y="1742"/>
                </a:lnTo>
                <a:lnTo>
                  <a:pt x="83298" y="4713"/>
                </a:lnTo>
                <a:lnTo>
                  <a:pt x="91543" y="8985"/>
                </a:lnTo>
                <a:lnTo>
                  <a:pt x="98980" y="14437"/>
                </a:lnTo>
                <a:lnTo>
                  <a:pt x="105486" y="20944"/>
                </a:lnTo>
                <a:lnTo>
                  <a:pt x="110936" y="28383"/>
                </a:lnTo>
                <a:lnTo>
                  <a:pt x="115207" y="36630"/>
                </a:lnTo>
                <a:lnTo>
                  <a:pt x="118176" y="45563"/>
                </a:lnTo>
                <a:lnTo>
                  <a:pt x="119720" y="55056"/>
                </a:lnTo>
                <a:lnTo>
                  <a:pt x="119919" y="59975"/>
                </a:lnTo>
                <a:lnTo>
                  <a:pt x="119720" y="64894"/>
                </a:lnTo>
                <a:lnTo>
                  <a:pt x="118176" y="74388"/>
                </a:lnTo>
                <a:lnTo>
                  <a:pt x="115207" y="83321"/>
                </a:lnTo>
                <a:lnTo>
                  <a:pt x="110936" y="91568"/>
                </a:lnTo>
                <a:lnTo>
                  <a:pt x="105486" y="99007"/>
                </a:lnTo>
                <a:lnTo>
                  <a:pt x="98980" y="105514"/>
                </a:lnTo>
                <a:lnTo>
                  <a:pt x="91543" y="110966"/>
                </a:lnTo>
                <a:lnTo>
                  <a:pt x="83298" y="115238"/>
                </a:lnTo>
                <a:lnTo>
                  <a:pt x="74368" y="118208"/>
                </a:lnTo>
                <a:lnTo>
                  <a:pt x="64877" y="119753"/>
                </a:lnTo>
                <a:lnTo>
                  <a:pt x="59959" y="119951"/>
                </a:lnTo>
                <a:lnTo>
                  <a:pt x="55042" y="119753"/>
                </a:lnTo>
                <a:lnTo>
                  <a:pt x="45550" y="118208"/>
                </a:lnTo>
                <a:lnTo>
                  <a:pt x="36620" y="115238"/>
                </a:lnTo>
                <a:lnTo>
                  <a:pt x="28375" y="110966"/>
                </a:lnTo>
                <a:lnTo>
                  <a:pt x="20938" y="105514"/>
                </a:lnTo>
                <a:lnTo>
                  <a:pt x="14433" y="99007"/>
                </a:lnTo>
                <a:lnTo>
                  <a:pt x="8983" y="91568"/>
                </a:lnTo>
                <a:lnTo>
                  <a:pt x="4711" y="83321"/>
                </a:lnTo>
                <a:lnTo>
                  <a:pt x="1742" y="74388"/>
                </a:lnTo>
                <a:lnTo>
                  <a:pt x="198" y="64894"/>
                </a:lnTo>
                <a:lnTo>
                  <a:pt x="0" y="5997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6314671" y="3765665"/>
            <a:ext cx="482138" cy="610985"/>
          </a:xfrm>
          <a:prstGeom prst="rect">
            <a:avLst/>
          </a:prstGeom>
          <a:blipFill rotWithShape="1">
            <a:blip r:embed="rId6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6346362" y="3795598"/>
            <a:ext cx="367030" cy="495300"/>
          </a:xfrm>
          <a:custGeom>
            <a:rect b="b" l="l" r="r" t="t"/>
            <a:pathLst>
              <a:path extrusionOk="0" h="120000" w="120000">
                <a:moveTo>
                  <a:pt x="59948" y="0"/>
                </a:moveTo>
                <a:lnTo>
                  <a:pt x="45541" y="1743"/>
                </a:lnTo>
                <a:lnTo>
                  <a:pt x="32398" y="6697"/>
                </a:lnTo>
                <a:lnTo>
                  <a:pt x="20934" y="14442"/>
                </a:lnTo>
                <a:lnTo>
                  <a:pt x="11566" y="24564"/>
                </a:lnTo>
                <a:lnTo>
                  <a:pt x="4711" y="36645"/>
                </a:lnTo>
                <a:lnTo>
                  <a:pt x="784" y="50267"/>
                </a:lnTo>
                <a:lnTo>
                  <a:pt x="0" y="60000"/>
                </a:lnTo>
                <a:lnTo>
                  <a:pt x="198" y="64920"/>
                </a:lnTo>
                <a:lnTo>
                  <a:pt x="1741" y="74418"/>
                </a:lnTo>
                <a:lnTo>
                  <a:pt x="6691" y="87573"/>
                </a:lnTo>
                <a:lnTo>
                  <a:pt x="14430" y="99047"/>
                </a:lnTo>
                <a:lnTo>
                  <a:pt x="24543" y="108423"/>
                </a:lnTo>
                <a:lnTo>
                  <a:pt x="36613" y="115284"/>
                </a:lnTo>
                <a:lnTo>
                  <a:pt x="50224" y="119214"/>
                </a:lnTo>
                <a:lnTo>
                  <a:pt x="59948" y="120000"/>
                </a:lnTo>
                <a:lnTo>
                  <a:pt x="64864" y="119801"/>
                </a:lnTo>
                <a:lnTo>
                  <a:pt x="78896" y="116941"/>
                </a:lnTo>
                <a:lnTo>
                  <a:pt x="91526" y="111010"/>
                </a:lnTo>
                <a:lnTo>
                  <a:pt x="102338" y="102426"/>
                </a:lnTo>
                <a:lnTo>
                  <a:pt x="110915" y="91605"/>
                </a:lnTo>
                <a:lnTo>
                  <a:pt x="116840" y="78964"/>
                </a:lnTo>
                <a:lnTo>
                  <a:pt x="119112" y="69732"/>
                </a:lnTo>
                <a:lnTo>
                  <a:pt x="119896" y="60000"/>
                </a:lnTo>
                <a:lnTo>
                  <a:pt x="119697" y="55078"/>
                </a:lnTo>
                <a:lnTo>
                  <a:pt x="118154" y="45581"/>
                </a:lnTo>
                <a:lnTo>
                  <a:pt x="113205" y="32426"/>
                </a:lnTo>
                <a:lnTo>
                  <a:pt x="105466" y="20952"/>
                </a:lnTo>
                <a:lnTo>
                  <a:pt x="95353" y="11576"/>
                </a:lnTo>
                <a:lnTo>
                  <a:pt x="83282" y="4714"/>
                </a:lnTo>
                <a:lnTo>
                  <a:pt x="69671" y="785"/>
                </a:lnTo>
                <a:lnTo>
                  <a:pt x="59948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6189979" y="3574472"/>
            <a:ext cx="714894" cy="1055716"/>
          </a:xfrm>
          <a:prstGeom prst="rect">
            <a:avLst/>
          </a:prstGeom>
          <a:blipFill rotWithShape="1">
            <a:blip r:embed="rId6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6220964" y="3607584"/>
            <a:ext cx="600048" cy="938000"/>
          </a:xfrm>
          <a:prstGeom prst="rect">
            <a:avLst/>
          </a:prstGeom>
          <a:blipFill rotWithShape="1">
            <a:blip r:embed="rId6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7568738" y="3099692"/>
            <a:ext cx="317500" cy="430481"/>
          </a:xfrm>
          <a:prstGeom prst="rect">
            <a:avLst/>
          </a:prstGeom>
          <a:blipFill rotWithShape="1">
            <a:blip r:embed="rId6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7568737" y="3099692"/>
            <a:ext cx="317500" cy="430530"/>
          </a:xfrm>
          <a:custGeom>
            <a:rect b="b" l="l" r="r" t="t"/>
            <a:pathLst>
              <a:path extrusionOk="0" h="120000" w="120000">
                <a:moveTo>
                  <a:pt x="0" y="59993"/>
                </a:moveTo>
                <a:lnTo>
                  <a:pt x="1743" y="45576"/>
                </a:lnTo>
                <a:lnTo>
                  <a:pt x="6696" y="32422"/>
                </a:lnTo>
                <a:lnTo>
                  <a:pt x="14442" y="20950"/>
                </a:lnTo>
                <a:lnTo>
                  <a:pt x="24564" y="11575"/>
                </a:lnTo>
                <a:lnTo>
                  <a:pt x="36645" y="4714"/>
                </a:lnTo>
                <a:lnTo>
                  <a:pt x="50267" y="785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8"/>
                </a:lnTo>
                <a:lnTo>
                  <a:pt x="91605" y="8988"/>
                </a:lnTo>
                <a:lnTo>
                  <a:pt x="102426" y="17571"/>
                </a:lnTo>
                <a:lnTo>
                  <a:pt x="111010" y="28391"/>
                </a:lnTo>
                <a:lnTo>
                  <a:pt x="116940" y="41030"/>
                </a:lnTo>
                <a:lnTo>
                  <a:pt x="119800" y="55072"/>
                </a:lnTo>
                <a:lnTo>
                  <a:pt x="119999" y="59993"/>
                </a:lnTo>
                <a:lnTo>
                  <a:pt x="119800" y="64913"/>
                </a:lnTo>
                <a:lnTo>
                  <a:pt x="116940" y="78955"/>
                </a:lnTo>
                <a:lnTo>
                  <a:pt x="111010" y="91595"/>
                </a:lnTo>
                <a:lnTo>
                  <a:pt x="102426" y="102415"/>
                </a:lnTo>
                <a:lnTo>
                  <a:pt x="91605" y="110998"/>
                </a:lnTo>
                <a:lnTo>
                  <a:pt x="78964" y="116928"/>
                </a:lnTo>
                <a:lnTo>
                  <a:pt x="64920" y="119787"/>
                </a:lnTo>
                <a:lnTo>
                  <a:pt x="59999" y="119986"/>
                </a:lnTo>
                <a:lnTo>
                  <a:pt x="55078" y="119787"/>
                </a:lnTo>
                <a:lnTo>
                  <a:pt x="41035" y="116928"/>
                </a:lnTo>
                <a:lnTo>
                  <a:pt x="28394" y="110998"/>
                </a:lnTo>
                <a:lnTo>
                  <a:pt x="17573" y="102415"/>
                </a:lnTo>
                <a:lnTo>
                  <a:pt x="8989" y="91595"/>
                </a:lnTo>
                <a:lnTo>
                  <a:pt x="3058" y="78955"/>
                </a:lnTo>
                <a:lnTo>
                  <a:pt x="198" y="64913"/>
                </a:lnTo>
                <a:lnTo>
                  <a:pt x="0" y="59993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7574048" y="3117272"/>
            <a:ext cx="361603" cy="448887"/>
          </a:xfrm>
          <a:prstGeom prst="rect">
            <a:avLst/>
          </a:prstGeom>
          <a:blipFill rotWithShape="1">
            <a:blip r:embed="rId7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7603663" y="3148031"/>
            <a:ext cx="247650" cy="335280"/>
          </a:xfrm>
          <a:custGeom>
            <a:rect b="b" l="l" r="r" t="t"/>
            <a:pathLst>
              <a:path extrusionOk="0" h="120000" w="120000">
                <a:moveTo>
                  <a:pt x="57584" y="0"/>
                </a:moveTo>
                <a:lnTo>
                  <a:pt x="35079" y="5350"/>
                </a:lnTo>
                <a:lnTo>
                  <a:pt x="20866" y="14455"/>
                </a:lnTo>
                <a:lnTo>
                  <a:pt x="9777" y="27084"/>
                </a:lnTo>
                <a:lnTo>
                  <a:pt x="2570" y="42482"/>
                </a:lnTo>
                <a:lnTo>
                  <a:pt x="0" y="59894"/>
                </a:lnTo>
                <a:lnTo>
                  <a:pt x="60" y="62620"/>
                </a:lnTo>
                <a:lnTo>
                  <a:pt x="3365" y="79724"/>
                </a:lnTo>
                <a:lnTo>
                  <a:pt x="11189" y="94716"/>
                </a:lnTo>
                <a:lnTo>
                  <a:pt x="22803" y="106849"/>
                </a:lnTo>
                <a:lnTo>
                  <a:pt x="37478" y="115374"/>
                </a:lnTo>
                <a:lnTo>
                  <a:pt x="60547" y="119836"/>
                </a:lnTo>
                <a:lnTo>
                  <a:pt x="66281" y="119512"/>
                </a:lnTo>
                <a:lnTo>
                  <a:pt x="87405" y="113131"/>
                </a:lnTo>
                <a:lnTo>
                  <a:pt x="100653" y="103565"/>
                </a:lnTo>
                <a:lnTo>
                  <a:pt x="110929" y="90504"/>
                </a:lnTo>
                <a:lnTo>
                  <a:pt x="117561" y="74494"/>
                </a:lnTo>
                <a:lnTo>
                  <a:pt x="119879" y="56076"/>
                </a:lnTo>
                <a:lnTo>
                  <a:pt x="119230" y="50283"/>
                </a:lnTo>
                <a:lnTo>
                  <a:pt x="114118" y="34092"/>
                </a:lnTo>
                <a:lnTo>
                  <a:pt x="104760" y="20243"/>
                </a:lnTo>
                <a:lnTo>
                  <a:pt x="91792" y="9462"/>
                </a:lnTo>
                <a:lnTo>
                  <a:pt x="75854" y="2473"/>
                </a:lnTo>
                <a:lnTo>
                  <a:pt x="57584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8"/>
          <p:cNvSpPr/>
          <p:nvPr/>
        </p:nvSpPr>
        <p:spPr>
          <a:xfrm>
            <a:off x="7511703" y="3034145"/>
            <a:ext cx="486294" cy="698269"/>
          </a:xfrm>
          <a:prstGeom prst="rect">
            <a:avLst/>
          </a:prstGeom>
          <a:blipFill rotWithShape="1">
            <a:blip r:embed="rId7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7541774" y="3064023"/>
            <a:ext cx="371426" cy="582084"/>
          </a:xfrm>
          <a:prstGeom prst="rect">
            <a:avLst/>
          </a:prstGeom>
          <a:blipFill rotWithShape="1">
            <a:blip r:embed="rId7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8288083" y="2724550"/>
            <a:ext cx="269786" cy="362995"/>
          </a:xfrm>
          <a:prstGeom prst="rect">
            <a:avLst/>
          </a:prstGeom>
          <a:blipFill rotWithShape="1">
            <a:blip r:embed="rId7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8284788" y="2734887"/>
            <a:ext cx="328352" cy="394854"/>
          </a:xfrm>
          <a:prstGeom prst="rect">
            <a:avLst/>
          </a:prstGeom>
          <a:blipFill rotWithShape="1">
            <a:blip r:embed="rId7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8318038" y="2765934"/>
            <a:ext cx="209550" cy="280670"/>
          </a:xfrm>
          <a:custGeom>
            <a:rect b="b" l="l" r="r" t="t"/>
            <a:pathLst>
              <a:path extrusionOk="0" h="120000" w="120000">
                <a:moveTo>
                  <a:pt x="54303" y="0"/>
                </a:moveTo>
                <a:lnTo>
                  <a:pt x="28564" y="8626"/>
                </a:lnTo>
                <a:lnTo>
                  <a:pt x="13541" y="21786"/>
                </a:lnTo>
                <a:lnTo>
                  <a:pt x="3596" y="39267"/>
                </a:lnTo>
                <a:lnTo>
                  <a:pt x="0" y="59801"/>
                </a:lnTo>
                <a:lnTo>
                  <a:pt x="317" y="66017"/>
                </a:lnTo>
                <a:lnTo>
                  <a:pt x="5863" y="85690"/>
                </a:lnTo>
                <a:lnTo>
                  <a:pt x="17401" y="101987"/>
                </a:lnTo>
                <a:lnTo>
                  <a:pt x="33739" y="113657"/>
                </a:lnTo>
                <a:lnTo>
                  <a:pt x="60931" y="119862"/>
                </a:lnTo>
                <a:lnTo>
                  <a:pt x="67835" y="119360"/>
                </a:lnTo>
                <a:lnTo>
                  <a:pt x="92632" y="110109"/>
                </a:lnTo>
                <a:lnTo>
                  <a:pt x="107041" y="96657"/>
                </a:lnTo>
                <a:lnTo>
                  <a:pt x="116545" y="78797"/>
                </a:lnTo>
                <a:lnTo>
                  <a:pt x="119959" y="57584"/>
                </a:lnTo>
                <a:lnTo>
                  <a:pt x="119326" y="50801"/>
                </a:lnTo>
                <a:lnTo>
                  <a:pt x="113073" y="32063"/>
                </a:lnTo>
                <a:lnTo>
                  <a:pt x="100929" y="16638"/>
                </a:lnTo>
                <a:lnTo>
                  <a:pt x="83717" y="5678"/>
                </a:lnTo>
                <a:lnTo>
                  <a:pt x="62257" y="333"/>
                </a:lnTo>
                <a:lnTo>
                  <a:pt x="54303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8251535" y="2755668"/>
            <a:ext cx="394854" cy="394854"/>
          </a:xfrm>
          <a:prstGeom prst="rect">
            <a:avLst/>
          </a:prstGeom>
          <a:blipFill rotWithShape="1">
            <a:blip r:embed="rId7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8281526" y="2785948"/>
            <a:ext cx="279398" cy="277811"/>
          </a:xfrm>
          <a:prstGeom prst="rect">
            <a:avLst/>
          </a:prstGeom>
          <a:blipFill rotWithShape="1">
            <a:blip r:embed="rId7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8206913" y="3828935"/>
            <a:ext cx="315913" cy="427037"/>
          </a:xfrm>
          <a:prstGeom prst="rect">
            <a:avLst/>
          </a:prstGeom>
          <a:blipFill rotWithShape="1">
            <a:blip r:embed="rId7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8209972" y="3844636"/>
            <a:ext cx="361603" cy="448887"/>
          </a:xfrm>
          <a:prstGeom prst="rect">
            <a:avLst/>
          </a:prstGeom>
          <a:blipFill rotWithShape="1">
            <a:blip r:embed="rId7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8"/>
          <p:cNvSpPr/>
          <p:nvPr/>
        </p:nvSpPr>
        <p:spPr>
          <a:xfrm>
            <a:off x="8241838" y="3876617"/>
            <a:ext cx="246379" cy="331470"/>
          </a:xfrm>
          <a:custGeom>
            <a:rect b="b" l="l" r="r" t="t"/>
            <a:pathLst>
              <a:path extrusionOk="0" h="120000" w="120000">
                <a:moveTo>
                  <a:pt x="58323" y="0"/>
                </a:moveTo>
                <a:lnTo>
                  <a:pt x="35560" y="5150"/>
                </a:lnTo>
                <a:lnTo>
                  <a:pt x="21163" y="14231"/>
                </a:lnTo>
                <a:lnTo>
                  <a:pt x="9922" y="26924"/>
                </a:lnTo>
                <a:lnTo>
                  <a:pt x="2609" y="42451"/>
                </a:lnTo>
                <a:lnTo>
                  <a:pt x="0" y="60036"/>
                </a:lnTo>
                <a:lnTo>
                  <a:pt x="140" y="64186"/>
                </a:lnTo>
                <a:lnTo>
                  <a:pt x="3776" y="80942"/>
                </a:lnTo>
                <a:lnTo>
                  <a:pt x="11903" y="95591"/>
                </a:lnTo>
                <a:lnTo>
                  <a:pt x="23953" y="107413"/>
                </a:lnTo>
                <a:lnTo>
                  <a:pt x="39358" y="115686"/>
                </a:lnTo>
                <a:lnTo>
                  <a:pt x="57550" y="119687"/>
                </a:lnTo>
                <a:lnTo>
                  <a:pt x="64135" y="119947"/>
                </a:lnTo>
                <a:lnTo>
                  <a:pt x="69890" y="119264"/>
                </a:lnTo>
                <a:lnTo>
                  <a:pt x="90848" y="111385"/>
                </a:lnTo>
                <a:lnTo>
                  <a:pt x="103656" y="100725"/>
                </a:lnTo>
                <a:lnTo>
                  <a:pt x="113176" y="86688"/>
                </a:lnTo>
                <a:lnTo>
                  <a:pt x="118693" y="69902"/>
                </a:lnTo>
                <a:lnTo>
                  <a:pt x="119793" y="57493"/>
                </a:lnTo>
                <a:lnTo>
                  <a:pt x="119255" y="51575"/>
                </a:lnTo>
                <a:lnTo>
                  <a:pt x="114380" y="35011"/>
                </a:lnTo>
                <a:lnTo>
                  <a:pt x="105157" y="20817"/>
                </a:lnTo>
                <a:lnTo>
                  <a:pt x="92276" y="9747"/>
                </a:lnTo>
                <a:lnTo>
                  <a:pt x="76434" y="2556"/>
                </a:lnTo>
                <a:lnTo>
                  <a:pt x="58323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8280535" y="3943192"/>
            <a:ext cx="176917" cy="147620"/>
          </a:xfrm>
          <a:prstGeom prst="rect">
            <a:avLst/>
          </a:prstGeom>
          <a:blipFill rotWithShape="1">
            <a:blip r:embed="rId7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8250591" y="3925742"/>
            <a:ext cx="243914" cy="216145"/>
          </a:xfrm>
          <a:prstGeom prst="rect">
            <a:avLst/>
          </a:prstGeom>
          <a:blipFill rotWithShape="1">
            <a:blip r:embed="rId8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6378112" y="2733559"/>
            <a:ext cx="549276" cy="742950"/>
          </a:xfrm>
          <a:prstGeom prst="rect">
            <a:avLst/>
          </a:prstGeom>
          <a:blipFill rotWithShape="1">
            <a:blip r:embed="rId8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8"/>
          <p:cNvSpPr/>
          <p:nvPr/>
        </p:nvSpPr>
        <p:spPr>
          <a:xfrm>
            <a:off x="6378113" y="2733559"/>
            <a:ext cx="549275" cy="742950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6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4564" y="11576"/>
                </a:lnTo>
                <a:lnTo>
                  <a:pt x="32426" y="6697"/>
                </a:lnTo>
                <a:lnTo>
                  <a:pt x="41035" y="3058"/>
                </a:lnTo>
                <a:lnTo>
                  <a:pt x="50267" y="785"/>
                </a:lnTo>
                <a:lnTo>
                  <a:pt x="59999" y="0"/>
                </a:lnTo>
                <a:lnTo>
                  <a:pt x="64920" y="198"/>
                </a:lnTo>
                <a:lnTo>
                  <a:pt x="74418" y="1743"/>
                </a:lnTo>
                <a:lnTo>
                  <a:pt x="83354" y="4715"/>
                </a:lnTo>
                <a:lnTo>
                  <a:pt x="91605" y="8989"/>
                </a:lnTo>
                <a:lnTo>
                  <a:pt x="99047" y="14442"/>
                </a:lnTo>
                <a:lnTo>
                  <a:pt x="105556" y="20952"/>
                </a:lnTo>
                <a:lnTo>
                  <a:pt x="111010" y="28394"/>
                </a:lnTo>
                <a:lnTo>
                  <a:pt x="115284" y="36645"/>
                </a:lnTo>
                <a:lnTo>
                  <a:pt x="118256" y="45581"/>
                </a:lnTo>
                <a:lnTo>
                  <a:pt x="119801" y="55079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6" y="99047"/>
                </a:lnTo>
                <a:lnTo>
                  <a:pt x="99047" y="105556"/>
                </a:lnTo>
                <a:lnTo>
                  <a:pt x="91605" y="111010"/>
                </a:lnTo>
                <a:lnTo>
                  <a:pt x="83354" y="115284"/>
                </a:lnTo>
                <a:lnTo>
                  <a:pt x="74418" y="118256"/>
                </a:lnTo>
                <a:lnTo>
                  <a:pt x="64920" y="119801"/>
                </a:lnTo>
                <a:lnTo>
                  <a:pt x="59999" y="119999"/>
                </a:lnTo>
                <a:lnTo>
                  <a:pt x="55079" y="119801"/>
                </a:lnTo>
                <a:lnTo>
                  <a:pt x="45581" y="118256"/>
                </a:lnTo>
                <a:lnTo>
                  <a:pt x="36645" y="115284"/>
                </a:lnTo>
                <a:lnTo>
                  <a:pt x="28394" y="111010"/>
                </a:lnTo>
                <a:lnTo>
                  <a:pt x="20952" y="105556"/>
                </a:lnTo>
                <a:lnTo>
                  <a:pt x="14443" y="99047"/>
                </a:lnTo>
                <a:lnTo>
                  <a:pt x="8989" y="91605"/>
                </a:lnTo>
                <a:lnTo>
                  <a:pt x="4715" y="8335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6410266" y="2784764"/>
            <a:ext cx="540327" cy="694112"/>
          </a:xfrm>
          <a:prstGeom prst="rect">
            <a:avLst/>
          </a:prstGeom>
          <a:blipFill rotWithShape="1">
            <a:blip r:embed="rId8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6440025" y="2816109"/>
            <a:ext cx="425450" cy="57785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3"/>
                </a:lnTo>
                <a:lnTo>
                  <a:pt x="32426" y="6697"/>
                </a:lnTo>
                <a:lnTo>
                  <a:pt x="20952" y="14442"/>
                </a:lnTo>
                <a:lnTo>
                  <a:pt x="14442" y="20952"/>
                </a:lnTo>
                <a:lnTo>
                  <a:pt x="8989" y="28394"/>
                </a:lnTo>
                <a:lnTo>
                  <a:pt x="4714" y="36645"/>
                </a:lnTo>
                <a:lnTo>
                  <a:pt x="1743" y="45581"/>
                </a:lnTo>
                <a:lnTo>
                  <a:pt x="198" y="55078"/>
                </a:lnTo>
                <a:lnTo>
                  <a:pt x="0" y="60000"/>
                </a:lnTo>
                <a:lnTo>
                  <a:pt x="198" y="64920"/>
                </a:lnTo>
                <a:lnTo>
                  <a:pt x="1743" y="74418"/>
                </a:lnTo>
                <a:lnTo>
                  <a:pt x="4714" y="83354"/>
                </a:lnTo>
                <a:lnTo>
                  <a:pt x="8989" y="91605"/>
                </a:lnTo>
                <a:lnTo>
                  <a:pt x="14442" y="99047"/>
                </a:lnTo>
                <a:lnTo>
                  <a:pt x="20952" y="105556"/>
                </a:lnTo>
                <a:lnTo>
                  <a:pt x="32426" y="113302"/>
                </a:lnTo>
                <a:lnTo>
                  <a:pt x="45581" y="118256"/>
                </a:lnTo>
                <a:lnTo>
                  <a:pt x="60000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08423" y="95435"/>
                </a:lnTo>
                <a:lnTo>
                  <a:pt x="113302" y="87573"/>
                </a:lnTo>
                <a:lnTo>
                  <a:pt x="116941" y="78964"/>
                </a:lnTo>
                <a:lnTo>
                  <a:pt x="119214" y="69732"/>
                </a:lnTo>
                <a:lnTo>
                  <a:pt x="120000" y="60000"/>
                </a:lnTo>
                <a:lnTo>
                  <a:pt x="119800" y="55078"/>
                </a:lnTo>
                <a:lnTo>
                  <a:pt x="118256" y="45581"/>
                </a:lnTo>
                <a:lnTo>
                  <a:pt x="115284" y="36645"/>
                </a:lnTo>
                <a:lnTo>
                  <a:pt x="111010" y="28394"/>
                </a:lnTo>
                <a:lnTo>
                  <a:pt x="105556" y="20952"/>
                </a:lnTo>
                <a:lnTo>
                  <a:pt x="99047" y="14442"/>
                </a:lnTo>
                <a:lnTo>
                  <a:pt x="87573" y="6697"/>
                </a:lnTo>
                <a:lnTo>
                  <a:pt x="74418" y="1743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6422736" y="2768137"/>
            <a:ext cx="502920" cy="665018"/>
          </a:xfrm>
          <a:prstGeom prst="rect">
            <a:avLst/>
          </a:prstGeom>
          <a:blipFill rotWithShape="1">
            <a:blip r:embed="rId8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6453659" y="2798300"/>
            <a:ext cx="388655" cy="551557"/>
          </a:xfrm>
          <a:prstGeom prst="rect">
            <a:avLst/>
          </a:prstGeom>
          <a:blipFill rotWithShape="1">
            <a:blip r:embed="rId8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8"/>
          <p:cNvSpPr/>
          <p:nvPr/>
        </p:nvSpPr>
        <p:spPr>
          <a:xfrm>
            <a:off x="5919325" y="4849698"/>
            <a:ext cx="334962" cy="439737"/>
          </a:xfrm>
          <a:prstGeom prst="rect">
            <a:avLst/>
          </a:prstGeom>
          <a:blipFill rotWithShape="1">
            <a:blip r:embed="rId8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5919325" y="4849698"/>
            <a:ext cx="335280" cy="440055"/>
          </a:xfrm>
          <a:custGeom>
            <a:rect b="b" l="l" r="r" t="t"/>
            <a:pathLst>
              <a:path extrusionOk="0" h="120000" w="120000">
                <a:moveTo>
                  <a:pt x="0" y="59956"/>
                </a:moveTo>
                <a:lnTo>
                  <a:pt x="1741" y="45548"/>
                </a:lnTo>
                <a:lnTo>
                  <a:pt x="6690" y="32403"/>
                </a:lnTo>
                <a:lnTo>
                  <a:pt x="14429" y="20937"/>
                </a:lnTo>
                <a:lnTo>
                  <a:pt x="24541" y="11567"/>
                </a:lnTo>
                <a:lnTo>
                  <a:pt x="36610" y="4711"/>
                </a:lnTo>
                <a:lnTo>
                  <a:pt x="50219" y="784"/>
                </a:lnTo>
                <a:lnTo>
                  <a:pt x="59942" y="0"/>
                </a:lnTo>
                <a:lnTo>
                  <a:pt x="64859" y="198"/>
                </a:lnTo>
                <a:lnTo>
                  <a:pt x="78889" y="3056"/>
                </a:lnTo>
                <a:lnTo>
                  <a:pt x="91518" y="8982"/>
                </a:lnTo>
                <a:lnTo>
                  <a:pt x="102329" y="17560"/>
                </a:lnTo>
                <a:lnTo>
                  <a:pt x="110905" y="28374"/>
                </a:lnTo>
                <a:lnTo>
                  <a:pt x="116830" y="41005"/>
                </a:lnTo>
                <a:lnTo>
                  <a:pt x="119687" y="55039"/>
                </a:lnTo>
                <a:lnTo>
                  <a:pt x="119886" y="59956"/>
                </a:lnTo>
                <a:lnTo>
                  <a:pt x="119687" y="64874"/>
                </a:lnTo>
                <a:lnTo>
                  <a:pt x="116830" y="78907"/>
                </a:lnTo>
                <a:lnTo>
                  <a:pt x="110905" y="91539"/>
                </a:lnTo>
                <a:lnTo>
                  <a:pt x="102329" y="102352"/>
                </a:lnTo>
                <a:lnTo>
                  <a:pt x="91518" y="110930"/>
                </a:lnTo>
                <a:lnTo>
                  <a:pt x="78889" y="116856"/>
                </a:lnTo>
                <a:lnTo>
                  <a:pt x="64859" y="119715"/>
                </a:lnTo>
                <a:lnTo>
                  <a:pt x="59942" y="119913"/>
                </a:lnTo>
                <a:lnTo>
                  <a:pt x="55026" y="119715"/>
                </a:lnTo>
                <a:lnTo>
                  <a:pt x="40996" y="116856"/>
                </a:lnTo>
                <a:lnTo>
                  <a:pt x="28367" y="110930"/>
                </a:lnTo>
                <a:lnTo>
                  <a:pt x="17556" y="102352"/>
                </a:lnTo>
                <a:lnTo>
                  <a:pt x="8980" y="91539"/>
                </a:lnTo>
                <a:lnTo>
                  <a:pt x="3055" y="78907"/>
                </a:lnTo>
                <a:lnTo>
                  <a:pt x="198" y="64874"/>
                </a:lnTo>
                <a:lnTo>
                  <a:pt x="0" y="59956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5928128" y="4867100"/>
            <a:ext cx="374072" cy="457200"/>
          </a:xfrm>
          <a:prstGeom prst="rect">
            <a:avLst/>
          </a:prstGeom>
          <a:blipFill rotWithShape="1">
            <a:blip r:embed="rId8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5957425" y="4899501"/>
            <a:ext cx="259079" cy="340995"/>
          </a:xfrm>
          <a:custGeom>
            <a:rect b="b" l="l" r="r" t="t"/>
            <a:pathLst>
              <a:path extrusionOk="0" h="120000" w="120000">
                <a:moveTo>
                  <a:pt x="54898" y="0"/>
                </a:moveTo>
                <a:lnTo>
                  <a:pt x="33324" y="6019"/>
                </a:lnTo>
                <a:lnTo>
                  <a:pt x="19801" y="15240"/>
                </a:lnTo>
                <a:lnTo>
                  <a:pt x="9263" y="27756"/>
                </a:lnTo>
                <a:lnTo>
                  <a:pt x="2431" y="42857"/>
                </a:lnTo>
                <a:lnTo>
                  <a:pt x="0" y="59847"/>
                </a:lnTo>
                <a:lnTo>
                  <a:pt x="0" y="60126"/>
                </a:lnTo>
                <a:lnTo>
                  <a:pt x="2465" y="76917"/>
                </a:lnTo>
                <a:lnTo>
                  <a:pt x="9289" y="91855"/>
                </a:lnTo>
                <a:lnTo>
                  <a:pt x="19858" y="104266"/>
                </a:lnTo>
                <a:lnTo>
                  <a:pt x="33556" y="113475"/>
                </a:lnTo>
                <a:lnTo>
                  <a:pt x="49769" y="118809"/>
                </a:lnTo>
                <a:lnTo>
                  <a:pt x="61670" y="119878"/>
                </a:lnTo>
                <a:lnTo>
                  <a:pt x="67298" y="119452"/>
                </a:lnTo>
                <a:lnTo>
                  <a:pt x="88004" y="112846"/>
                </a:lnTo>
                <a:lnTo>
                  <a:pt x="100969" y="103333"/>
                </a:lnTo>
                <a:lnTo>
                  <a:pt x="111020" y="90545"/>
                </a:lnTo>
                <a:lnTo>
                  <a:pt x="117514" y="75048"/>
                </a:lnTo>
                <a:lnTo>
                  <a:pt x="119804" y="57412"/>
                </a:lnTo>
                <a:lnTo>
                  <a:pt x="119320" y="51829"/>
                </a:lnTo>
                <a:lnTo>
                  <a:pt x="114911" y="36121"/>
                </a:lnTo>
                <a:lnTo>
                  <a:pt x="106433" y="22470"/>
                </a:lnTo>
                <a:lnTo>
                  <a:pt x="94363" y="11513"/>
                </a:lnTo>
                <a:lnTo>
                  <a:pt x="79175" y="3886"/>
                </a:lnTo>
                <a:lnTo>
                  <a:pt x="61346" y="227"/>
                </a:lnTo>
                <a:lnTo>
                  <a:pt x="54898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5961379" y="4912822"/>
            <a:ext cx="320039" cy="349134"/>
          </a:xfrm>
          <a:prstGeom prst="rect">
            <a:avLst/>
          </a:prstGeom>
          <a:blipFill rotWithShape="1">
            <a:blip r:embed="rId8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5990762" y="4943359"/>
            <a:ext cx="206375" cy="233362"/>
          </a:xfrm>
          <a:prstGeom prst="rect">
            <a:avLst/>
          </a:prstGeom>
          <a:blipFill rotWithShape="1">
            <a:blip r:embed="rId8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6763875" y="2297001"/>
            <a:ext cx="276119" cy="372658"/>
          </a:xfrm>
          <a:prstGeom prst="rect">
            <a:avLst/>
          </a:prstGeom>
          <a:blipFill rotWithShape="1">
            <a:blip r:embed="rId8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6763875" y="2297001"/>
            <a:ext cx="276225" cy="372745"/>
          </a:xfrm>
          <a:custGeom>
            <a:rect b="b" l="l" r="r" t="t"/>
            <a:pathLst>
              <a:path extrusionOk="0" h="120000" w="120000">
                <a:moveTo>
                  <a:pt x="0" y="60041"/>
                </a:moveTo>
                <a:lnTo>
                  <a:pt x="2080" y="44306"/>
                </a:lnTo>
                <a:lnTo>
                  <a:pt x="7956" y="30133"/>
                </a:lnTo>
                <a:lnTo>
                  <a:pt x="17082" y="18069"/>
                </a:lnTo>
                <a:lnTo>
                  <a:pt x="28912" y="8661"/>
                </a:lnTo>
                <a:lnTo>
                  <a:pt x="47946" y="1193"/>
                </a:lnTo>
                <a:lnTo>
                  <a:pt x="58497" y="0"/>
                </a:lnTo>
                <a:lnTo>
                  <a:pt x="64059" y="230"/>
                </a:lnTo>
                <a:lnTo>
                  <a:pt x="84574" y="5506"/>
                </a:lnTo>
                <a:lnTo>
                  <a:pt x="97624" y="13479"/>
                </a:lnTo>
                <a:lnTo>
                  <a:pt x="108127" y="24303"/>
                </a:lnTo>
                <a:lnTo>
                  <a:pt x="115588" y="37446"/>
                </a:lnTo>
                <a:lnTo>
                  <a:pt x="119515" y="52375"/>
                </a:lnTo>
                <a:lnTo>
                  <a:pt x="119953" y="57656"/>
                </a:lnTo>
                <a:lnTo>
                  <a:pt x="119734" y="63267"/>
                </a:lnTo>
                <a:lnTo>
                  <a:pt x="116511" y="79047"/>
                </a:lnTo>
                <a:lnTo>
                  <a:pt x="109831" y="92900"/>
                </a:lnTo>
                <a:lnTo>
                  <a:pt x="100203" y="104378"/>
                </a:lnTo>
                <a:lnTo>
                  <a:pt x="88132" y="113034"/>
                </a:lnTo>
                <a:lnTo>
                  <a:pt x="69116" y="119410"/>
                </a:lnTo>
                <a:lnTo>
                  <a:pt x="63965" y="119972"/>
                </a:lnTo>
                <a:lnTo>
                  <a:pt x="58115" y="119765"/>
                </a:lnTo>
                <a:lnTo>
                  <a:pt x="41766" y="116563"/>
                </a:lnTo>
                <a:lnTo>
                  <a:pt x="27537" y="109887"/>
                </a:lnTo>
                <a:lnTo>
                  <a:pt x="15839" y="100246"/>
                </a:lnTo>
                <a:lnTo>
                  <a:pt x="7080" y="88153"/>
                </a:lnTo>
                <a:lnTo>
                  <a:pt x="1669" y="74117"/>
                </a:lnTo>
                <a:lnTo>
                  <a:pt x="0" y="60041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6763557" y="2306781"/>
            <a:ext cx="328352" cy="407323"/>
          </a:xfrm>
          <a:prstGeom prst="rect">
            <a:avLst/>
          </a:prstGeom>
          <a:blipFill rotWithShape="1">
            <a:blip r:embed="rId9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6795700" y="2339874"/>
            <a:ext cx="212725" cy="288925"/>
          </a:xfrm>
          <a:custGeom>
            <a:rect b="b" l="l" r="r" t="t"/>
            <a:pathLst>
              <a:path extrusionOk="0" h="120000" w="120000">
                <a:moveTo>
                  <a:pt x="59075" y="0"/>
                </a:moveTo>
                <a:lnTo>
                  <a:pt x="33041" y="6355"/>
                </a:lnTo>
                <a:lnTo>
                  <a:pt x="17242" y="17858"/>
                </a:lnTo>
                <a:lnTo>
                  <a:pt x="5951" y="33820"/>
                </a:lnTo>
                <a:lnTo>
                  <a:pt x="353" y="53057"/>
                </a:lnTo>
                <a:lnTo>
                  <a:pt x="0" y="62270"/>
                </a:lnTo>
                <a:lnTo>
                  <a:pt x="636" y="69039"/>
                </a:lnTo>
                <a:lnTo>
                  <a:pt x="6811" y="87742"/>
                </a:lnTo>
                <a:lnTo>
                  <a:pt x="18601" y="103156"/>
                </a:lnTo>
                <a:lnTo>
                  <a:pt x="35003" y="114145"/>
                </a:lnTo>
                <a:lnTo>
                  <a:pt x="62310" y="119948"/>
                </a:lnTo>
                <a:lnTo>
                  <a:pt x="69071" y="119305"/>
                </a:lnTo>
                <a:lnTo>
                  <a:pt x="93306" y="109807"/>
                </a:lnTo>
                <a:lnTo>
                  <a:pt x="107356" y="96508"/>
                </a:lnTo>
                <a:lnTo>
                  <a:pt x="116611" y="79086"/>
                </a:lnTo>
                <a:lnTo>
                  <a:pt x="119941" y="58597"/>
                </a:lnTo>
                <a:lnTo>
                  <a:pt x="119394" y="51739"/>
                </a:lnTo>
                <a:lnTo>
                  <a:pt x="113417" y="32769"/>
                </a:lnTo>
                <a:lnTo>
                  <a:pt x="101808" y="17111"/>
                </a:lnTo>
                <a:lnTo>
                  <a:pt x="85680" y="5930"/>
                </a:lnTo>
                <a:lnTo>
                  <a:pt x="59075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6763557" y="2244436"/>
            <a:ext cx="365759" cy="453043"/>
          </a:xfrm>
          <a:prstGeom prst="rect">
            <a:avLst/>
          </a:prstGeom>
          <a:blipFill rotWithShape="1">
            <a:blip r:embed="rId9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6793885" y="2274482"/>
            <a:ext cx="249542" cy="338716"/>
          </a:xfrm>
          <a:prstGeom prst="rect">
            <a:avLst/>
          </a:prstGeom>
          <a:blipFill rotWithShape="1">
            <a:blip r:embed="rId9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8210088" y="4995748"/>
            <a:ext cx="317500" cy="430211"/>
          </a:xfrm>
          <a:prstGeom prst="rect">
            <a:avLst/>
          </a:prstGeom>
          <a:blipFill rotWithShape="1">
            <a:blip r:embed="rId6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8210088" y="4995748"/>
            <a:ext cx="317500" cy="430530"/>
          </a:xfrm>
          <a:custGeom>
            <a:rect b="b" l="l" r="r" t="t"/>
            <a:pathLst>
              <a:path extrusionOk="0" h="120000" w="120000">
                <a:moveTo>
                  <a:pt x="0" y="59955"/>
                </a:moveTo>
                <a:lnTo>
                  <a:pt x="1743" y="45547"/>
                </a:lnTo>
                <a:lnTo>
                  <a:pt x="6696" y="32402"/>
                </a:lnTo>
                <a:lnTo>
                  <a:pt x="14442" y="20937"/>
                </a:lnTo>
                <a:lnTo>
                  <a:pt x="24564" y="11567"/>
                </a:lnTo>
                <a:lnTo>
                  <a:pt x="36645" y="4711"/>
                </a:lnTo>
                <a:lnTo>
                  <a:pt x="50267" y="784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6"/>
                </a:lnTo>
                <a:lnTo>
                  <a:pt x="91605" y="8982"/>
                </a:lnTo>
                <a:lnTo>
                  <a:pt x="102426" y="17560"/>
                </a:lnTo>
                <a:lnTo>
                  <a:pt x="111010" y="28373"/>
                </a:lnTo>
                <a:lnTo>
                  <a:pt x="116940" y="41004"/>
                </a:lnTo>
                <a:lnTo>
                  <a:pt x="119800" y="55038"/>
                </a:lnTo>
                <a:lnTo>
                  <a:pt x="120000" y="59955"/>
                </a:lnTo>
                <a:lnTo>
                  <a:pt x="119800" y="64873"/>
                </a:lnTo>
                <a:lnTo>
                  <a:pt x="116940" y="78906"/>
                </a:lnTo>
                <a:lnTo>
                  <a:pt x="111010" y="91537"/>
                </a:lnTo>
                <a:lnTo>
                  <a:pt x="102426" y="102350"/>
                </a:lnTo>
                <a:lnTo>
                  <a:pt x="91605" y="110928"/>
                </a:lnTo>
                <a:lnTo>
                  <a:pt x="78964" y="116854"/>
                </a:lnTo>
                <a:lnTo>
                  <a:pt x="64920" y="119712"/>
                </a:lnTo>
                <a:lnTo>
                  <a:pt x="59999" y="119911"/>
                </a:lnTo>
                <a:lnTo>
                  <a:pt x="55078" y="119712"/>
                </a:lnTo>
                <a:lnTo>
                  <a:pt x="41035" y="116854"/>
                </a:lnTo>
                <a:lnTo>
                  <a:pt x="28394" y="110928"/>
                </a:lnTo>
                <a:lnTo>
                  <a:pt x="17573" y="102350"/>
                </a:lnTo>
                <a:lnTo>
                  <a:pt x="8989" y="91537"/>
                </a:lnTo>
                <a:lnTo>
                  <a:pt x="3058" y="78906"/>
                </a:lnTo>
                <a:lnTo>
                  <a:pt x="198" y="64873"/>
                </a:lnTo>
                <a:lnTo>
                  <a:pt x="0" y="5995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8214128" y="5012573"/>
            <a:ext cx="361603" cy="448887"/>
          </a:xfrm>
          <a:prstGeom prst="rect">
            <a:avLst/>
          </a:prstGeom>
          <a:blipFill rotWithShape="1">
            <a:blip r:embed="rId9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8245013" y="5045034"/>
            <a:ext cx="247650" cy="331470"/>
          </a:xfrm>
          <a:custGeom>
            <a:rect b="b" l="l" r="r" t="t"/>
            <a:pathLst>
              <a:path extrusionOk="0" h="120000" w="120000">
                <a:moveTo>
                  <a:pt x="58176" y="0"/>
                </a:moveTo>
                <a:lnTo>
                  <a:pt x="35462" y="5208"/>
                </a:lnTo>
                <a:lnTo>
                  <a:pt x="21102" y="14301"/>
                </a:lnTo>
                <a:lnTo>
                  <a:pt x="9892" y="26982"/>
                </a:lnTo>
                <a:lnTo>
                  <a:pt x="2601" y="42482"/>
                </a:lnTo>
                <a:lnTo>
                  <a:pt x="0" y="60030"/>
                </a:lnTo>
                <a:lnTo>
                  <a:pt x="184" y="64769"/>
                </a:lnTo>
                <a:lnTo>
                  <a:pt x="3952" y="81366"/>
                </a:lnTo>
                <a:lnTo>
                  <a:pt x="12171" y="95862"/>
                </a:lnTo>
                <a:lnTo>
                  <a:pt x="24300" y="107548"/>
                </a:lnTo>
                <a:lnTo>
                  <a:pt x="39801" y="115713"/>
                </a:lnTo>
                <a:lnTo>
                  <a:pt x="58133" y="119649"/>
                </a:lnTo>
                <a:lnTo>
                  <a:pt x="64781" y="119899"/>
                </a:lnTo>
                <a:lnTo>
                  <a:pt x="70493" y="119168"/>
                </a:lnTo>
                <a:lnTo>
                  <a:pt x="91278" y="111169"/>
                </a:lnTo>
                <a:lnTo>
                  <a:pt x="103968" y="100466"/>
                </a:lnTo>
                <a:lnTo>
                  <a:pt x="113392" y="86401"/>
                </a:lnTo>
                <a:lnTo>
                  <a:pt x="118847" y="69577"/>
                </a:lnTo>
                <a:lnTo>
                  <a:pt x="119930" y="57126"/>
                </a:lnTo>
                <a:lnTo>
                  <a:pt x="119360" y="51241"/>
                </a:lnTo>
                <a:lnTo>
                  <a:pt x="114414" y="34772"/>
                </a:lnTo>
                <a:lnTo>
                  <a:pt x="105144" y="20668"/>
                </a:lnTo>
                <a:lnTo>
                  <a:pt x="92229" y="9673"/>
                </a:lnTo>
                <a:lnTo>
                  <a:pt x="76346" y="2535"/>
                </a:lnTo>
                <a:lnTo>
                  <a:pt x="58176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8287749" y="5043635"/>
            <a:ext cx="159138" cy="335337"/>
          </a:xfrm>
          <a:prstGeom prst="rect">
            <a:avLst/>
          </a:prstGeom>
          <a:blipFill rotWithShape="1">
            <a:blip r:embed="rId9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"/>
          <p:cNvSpPr/>
          <p:nvPr/>
        </p:nvSpPr>
        <p:spPr>
          <a:xfrm>
            <a:off x="8308885" y="5098305"/>
            <a:ext cx="123344" cy="122216"/>
          </a:xfrm>
          <a:prstGeom prst="rect">
            <a:avLst/>
          </a:prstGeom>
          <a:blipFill rotWithShape="1">
            <a:blip r:embed="rId9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8"/>
          <p:cNvSpPr/>
          <p:nvPr/>
        </p:nvSpPr>
        <p:spPr>
          <a:xfrm>
            <a:off x="7308388" y="4468516"/>
            <a:ext cx="360363" cy="487543"/>
          </a:xfrm>
          <a:prstGeom prst="rect">
            <a:avLst/>
          </a:prstGeom>
          <a:blipFill rotWithShape="1">
            <a:blip r:embed="rId9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7308387" y="4468516"/>
            <a:ext cx="360680" cy="487680"/>
          </a:xfrm>
          <a:custGeom>
            <a:rect b="b" l="l" r="r" t="t"/>
            <a:pathLst>
              <a:path extrusionOk="0" h="120000" w="120000">
                <a:moveTo>
                  <a:pt x="0" y="59983"/>
                </a:moveTo>
                <a:lnTo>
                  <a:pt x="784" y="50253"/>
                </a:lnTo>
                <a:lnTo>
                  <a:pt x="3055" y="41023"/>
                </a:lnTo>
                <a:lnTo>
                  <a:pt x="8981" y="28386"/>
                </a:lnTo>
                <a:lnTo>
                  <a:pt x="17558" y="17568"/>
                </a:lnTo>
                <a:lnTo>
                  <a:pt x="28369" y="8986"/>
                </a:lnTo>
                <a:lnTo>
                  <a:pt x="40999" y="3057"/>
                </a:lnTo>
                <a:lnTo>
                  <a:pt x="55030" y="198"/>
                </a:lnTo>
                <a:lnTo>
                  <a:pt x="59947" y="0"/>
                </a:lnTo>
                <a:lnTo>
                  <a:pt x="64863" y="198"/>
                </a:lnTo>
                <a:lnTo>
                  <a:pt x="78895" y="3057"/>
                </a:lnTo>
                <a:lnTo>
                  <a:pt x="91525" y="8986"/>
                </a:lnTo>
                <a:lnTo>
                  <a:pt x="102336" y="17568"/>
                </a:lnTo>
                <a:lnTo>
                  <a:pt x="110913" y="28386"/>
                </a:lnTo>
                <a:lnTo>
                  <a:pt x="116838" y="41023"/>
                </a:lnTo>
                <a:lnTo>
                  <a:pt x="119110" y="50253"/>
                </a:lnTo>
                <a:lnTo>
                  <a:pt x="119895" y="59983"/>
                </a:lnTo>
                <a:lnTo>
                  <a:pt x="119696" y="64902"/>
                </a:lnTo>
                <a:lnTo>
                  <a:pt x="118152" y="74398"/>
                </a:lnTo>
                <a:lnTo>
                  <a:pt x="113203" y="87549"/>
                </a:lnTo>
                <a:lnTo>
                  <a:pt x="105464" y="99019"/>
                </a:lnTo>
                <a:lnTo>
                  <a:pt x="95351" y="108393"/>
                </a:lnTo>
                <a:lnTo>
                  <a:pt x="83281" y="115252"/>
                </a:lnTo>
                <a:lnTo>
                  <a:pt x="69671" y="119181"/>
                </a:lnTo>
                <a:lnTo>
                  <a:pt x="59947" y="119966"/>
                </a:lnTo>
                <a:lnTo>
                  <a:pt x="55030" y="119767"/>
                </a:lnTo>
                <a:lnTo>
                  <a:pt x="40999" y="116908"/>
                </a:lnTo>
                <a:lnTo>
                  <a:pt x="28369" y="110979"/>
                </a:lnTo>
                <a:lnTo>
                  <a:pt x="17558" y="102397"/>
                </a:lnTo>
                <a:lnTo>
                  <a:pt x="8981" y="91579"/>
                </a:lnTo>
                <a:lnTo>
                  <a:pt x="3055" y="78942"/>
                </a:lnTo>
                <a:lnTo>
                  <a:pt x="784" y="69712"/>
                </a:lnTo>
                <a:lnTo>
                  <a:pt x="0" y="59983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8"/>
          <p:cNvSpPr/>
          <p:nvPr/>
        </p:nvSpPr>
        <p:spPr>
          <a:xfrm>
            <a:off x="7316354" y="4493028"/>
            <a:ext cx="399010" cy="494607"/>
          </a:xfrm>
          <a:prstGeom prst="rect">
            <a:avLst/>
          </a:prstGeom>
          <a:blipFill rotWithShape="1">
            <a:blip r:embed="rId9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8"/>
          <p:cNvSpPr/>
          <p:nvPr/>
        </p:nvSpPr>
        <p:spPr>
          <a:xfrm>
            <a:off x="7348075" y="4524471"/>
            <a:ext cx="280670" cy="377825"/>
          </a:xfrm>
          <a:custGeom>
            <a:rect b="b" l="l" r="r" t="t"/>
            <a:pathLst>
              <a:path extrusionOk="0" h="120000" w="120000">
                <a:moveTo>
                  <a:pt x="57196" y="0"/>
                </a:moveTo>
                <a:lnTo>
                  <a:pt x="37137" y="4459"/>
                </a:lnTo>
                <a:lnTo>
                  <a:pt x="24101" y="11872"/>
                </a:lnTo>
                <a:lnTo>
                  <a:pt x="13369" y="22191"/>
                </a:lnTo>
                <a:lnTo>
                  <a:pt x="5464" y="34892"/>
                </a:lnTo>
                <a:lnTo>
                  <a:pt x="912" y="49452"/>
                </a:lnTo>
                <a:lnTo>
                  <a:pt x="0" y="59932"/>
                </a:lnTo>
                <a:lnTo>
                  <a:pt x="149" y="64197"/>
                </a:lnTo>
                <a:lnTo>
                  <a:pt x="3163" y="79140"/>
                </a:lnTo>
                <a:lnTo>
                  <a:pt x="9717" y="92487"/>
                </a:lnTo>
                <a:lnTo>
                  <a:pt x="19367" y="103738"/>
                </a:lnTo>
                <a:lnTo>
                  <a:pt x="31671" y="112389"/>
                </a:lnTo>
                <a:lnTo>
                  <a:pt x="46186" y="117939"/>
                </a:lnTo>
                <a:lnTo>
                  <a:pt x="62467" y="119885"/>
                </a:lnTo>
                <a:lnTo>
                  <a:pt x="67473" y="119479"/>
                </a:lnTo>
                <a:lnTo>
                  <a:pt x="86086" y="113925"/>
                </a:lnTo>
                <a:lnTo>
                  <a:pt x="101629" y="102710"/>
                </a:lnTo>
                <a:lnTo>
                  <a:pt x="110622" y="91086"/>
                </a:lnTo>
                <a:lnTo>
                  <a:pt x="116824" y="77100"/>
                </a:lnTo>
                <a:lnTo>
                  <a:pt x="119780" y="61103"/>
                </a:lnTo>
                <a:lnTo>
                  <a:pt x="119965" y="55385"/>
                </a:lnTo>
                <a:lnTo>
                  <a:pt x="119359" y="50280"/>
                </a:lnTo>
                <a:lnTo>
                  <a:pt x="115065" y="35881"/>
                </a:lnTo>
                <a:lnTo>
                  <a:pt x="107387" y="23241"/>
                </a:lnTo>
                <a:lnTo>
                  <a:pt x="96752" y="12859"/>
                </a:lnTo>
                <a:lnTo>
                  <a:pt x="83590" y="5233"/>
                </a:lnTo>
                <a:lnTo>
                  <a:pt x="68328" y="861"/>
                </a:lnTo>
                <a:lnTo>
                  <a:pt x="57196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>
            <a:off x="7362074" y="4422370"/>
            <a:ext cx="340821" cy="523701"/>
          </a:xfrm>
          <a:prstGeom prst="rect">
            <a:avLst/>
          </a:prstGeom>
          <a:blipFill rotWithShape="1">
            <a:blip r:embed="rId9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7392243" y="4454367"/>
            <a:ext cx="224401" cy="406484"/>
          </a:xfrm>
          <a:prstGeom prst="rect">
            <a:avLst/>
          </a:prstGeom>
          <a:blipFill rotWithShape="1">
            <a:blip r:embed="rId9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7881683" y="3865964"/>
            <a:ext cx="269786" cy="362994"/>
          </a:xfrm>
          <a:prstGeom prst="rect">
            <a:avLst/>
          </a:prstGeom>
          <a:blipFill rotWithShape="1">
            <a:blip r:embed="rId7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7881683" y="3865964"/>
            <a:ext cx="269875" cy="363220"/>
          </a:xfrm>
          <a:custGeom>
            <a:rect b="b" l="l" r="r" t="t"/>
            <a:pathLst>
              <a:path extrusionOk="0" h="120000" w="120000">
                <a:moveTo>
                  <a:pt x="0" y="59881"/>
                </a:moveTo>
                <a:lnTo>
                  <a:pt x="2184" y="43767"/>
                </a:lnTo>
                <a:lnTo>
                  <a:pt x="8345" y="29309"/>
                </a:lnTo>
                <a:lnTo>
                  <a:pt x="17893" y="17098"/>
                </a:lnTo>
                <a:lnTo>
                  <a:pt x="30240" y="7723"/>
                </a:lnTo>
                <a:lnTo>
                  <a:pt x="50038" y="652"/>
                </a:lnTo>
                <a:lnTo>
                  <a:pt x="55438" y="0"/>
                </a:lnTo>
                <a:lnTo>
                  <a:pt x="61501" y="209"/>
                </a:lnTo>
                <a:lnTo>
                  <a:pt x="78377" y="3530"/>
                </a:lnTo>
                <a:lnTo>
                  <a:pt x="92955" y="10464"/>
                </a:lnTo>
                <a:lnTo>
                  <a:pt x="104816" y="20466"/>
                </a:lnTo>
                <a:lnTo>
                  <a:pt x="113538" y="32992"/>
                </a:lnTo>
                <a:lnTo>
                  <a:pt x="118702" y="47497"/>
                </a:lnTo>
                <a:lnTo>
                  <a:pt x="119960" y="57996"/>
                </a:lnTo>
                <a:lnTo>
                  <a:pt x="119724" y="63700"/>
                </a:lnTo>
                <a:lnTo>
                  <a:pt x="116298" y="79736"/>
                </a:lnTo>
                <a:lnTo>
                  <a:pt x="109223" y="93767"/>
                </a:lnTo>
                <a:lnTo>
                  <a:pt x="99054" y="105290"/>
                </a:lnTo>
                <a:lnTo>
                  <a:pt x="86346" y="113802"/>
                </a:lnTo>
                <a:lnTo>
                  <a:pt x="66412" y="119593"/>
                </a:lnTo>
                <a:lnTo>
                  <a:pt x="61032" y="119925"/>
                </a:lnTo>
                <a:lnTo>
                  <a:pt x="55388" y="119679"/>
                </a:lnTo>
                <a:lnTo>
                  <a:pt x="34583" y="114109"/>
                </a:lnTo>
                <a:lnTo>
                  <a:pt x="21406" y="105715"/>
                </a:lnTo>
                <a:lnTo>
                  <a:pt x="10920" y="94350"/>
                </a:lnTo>
                <a:lnTo>
                  <a:pt x="3674" y="80593"/>
                </a:lnTo>
                <a:lnTo>
                  <a:pt x="216" y="65022"/>
                </a:lnTo>
                <a:lnTo>
                  <a:pt x="0" y="59881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/>
          <p:nvPr/>
        </p:nvSpPr>
        <p:spPr>
          <a:xfrm>
            <a:off x="7881619" y="3873730"/>
            <a:ext cx="324196" cy="399010"/>
          </a:xfrm>
          <a:prstGeom prst="rect">
            <a:avLst/>
          </a:prstGeom>
          <a:blipFill rotWithShape="1">
            <a:blip r:embed="rId10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8"/>
          <p:cNvSpPr/>
          <p:nvPr/>
        </p:nvSpPr>
        <p:spPr>
          <a:xfrm>
            <a:off x="7911638" y="3907347"/>
            <a:ext cx="209550" cy="280670"/>
          </a:xfrm>
          <a:custGeom>
            <a:rect b="b" l="l" r="r" t="t"/>
            <a:pathLst>
              <a:path extrusionOk="0" h="120000" w="120000">
                <a:moveTo>
                  <a:pt x="54303" y="0"/>
                </a:moveTo>
                <a:lnTo>
                  <a:pt x="28565" y="8626"/>
                </a:lnTo>
                <a:lnTo>
                  <a:pt x="13541" y="21785"/>
                </a:lnTo>
                <a:lnTo>
                  <a:pt x="3596" y="39267"/>
                </a:lnTo>
                <a:lnTo>
                  <a:pt x="0" y="59800"/>
                </a:lnTo>
                <a:lnTo>
                  <a:pt x="317" y="66016"/>
                </a:lnTo>
                <a:lnTo>
                  <a:pt x="5863" y="85689"/>
                </a:lnTo>
                <a:lnTo>
                  <a:pt x="17400" y="101986"/>
                </a:lnTo>
                <a:lnTo>
                  <a:pt x="33738" y="113656"/>
                </a:lnTo>
                <a:lnTo>
                  <a:pt x="60929" y="119861"/>
                </a:lnTo>
                <a:lnTo>
                  <a:pt x="67834" y="119359"/>
                </a:lnTo>
                <a:lnTo>
                  <a:pt x="92632" y="110108"/>
                </a:lnTo>
                <a:lnTo>
                  <a:pt x="107041" y="96657"/>
                </a:lnTo>
                <a:lnTo>
                  <a:pt x="116545" y="78797"/>
                </a:lnTo>
                <a:lnTo>
                  <a:pt x="119959" y="57584"/>
                </a:lnTo>
                <a:lnTo>
                  <a:pt x="119326" y="50801"/>
                </a:lnTo>
                <a:lnTo>
                  <a:pt x="113073" y="32063"/>
                </a:lnTo>
                <a:lnTo>
                  <a:pt x="100930" y="16638"/>
                </a:lnTo>
                <a:lnTo>
                  <a:pt x="83718" y="5678"/>
                </a:lnTo>
                <a:lnTo>
                  <a:pt x="62258" y="333"/>
                </a:lnTo>
                <a:lnTo>
                  <a:pt x="54303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7844211" y="3894511"/>
            <a:ext cx="394854" cy="394854"/>
          </a:xfrm>
          <a:prstGeom prst="rect">
            <a:avLst/>
          </a:prstGeom>
          <a:blipFill rotWithShape="1">
            <a:blip r:embed="rId10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7875125" y="3927359"/>
            <a:ext cx="279400" cy="277812"/>
          </a:xfrm>
          <a:prstGeom prst="rect">
            <a:avLst/>
          </a:prstGeom>
          <a:blipFill rotWithShape="1">
            <a:blip r:embed="rId7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1194030" y="1795548"/>
            <a:ext cx="4405745" cy="2256905"/>
          </a:xfrm>
          <a:prstGeom prst="rect">
            <a:avLst/>
          </a:prstGeom>
          <a:blipFill rotWithShape="1">
            <a:blip r:embed="rId10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/>
          <p:nvPr/>
        </p:nvSpPr>
        <p:spPr>
          <a:xfrm>
            <a:off x="1299708" y="1941398"/>
            <a:ext cx="4114800" cy="1964055"/>
          </a:xfrm>
          <a:custGeom>
            <a:rect b="b" l="l" r="r" t="t"/>
            <a:pathLst>
              <a:path extrusionOk="0" h="120000" w="120000">
                <a:moveTo>
                  <a:pt x="115781" y="0"/>
                </a:moveTo>
                <a:lnTo>
                  <a:pt x="4171" y="0"/>
                </a:lnTo>
                <a:lnTo>
                  <a:pt x="2929" y="419"/>
                </a:lnTo>
                <a:lnTo>
                  <a:pt x="1837" y="1541"/>
                </a:lnTo>
                <a:lnTo>
                  <a:pt x="951" y="3246"/>
                </a:lnTo>
                <a:lnTo>
                  <a:pt x="326" y="5418"/>
                </a:lnTo>
                <a:lnTo>
                  <a:pt x="21" y="7940"/>
                </a:lnTo>
                <a:lnTo>
                  <a:pt x="0" y="111240"/>
                </a:lnTo>
                <a:lnTo>
                  <a:pt x="26" y="112135"/>
                </a:lnTo>
                <a:lnTo>
                  <a:pt x="344" y="114646"/>
                </a:lnTo>
                <a:lnTo>
                  <a:pt x="978" y="116803"/>
                </a:lnTo>
                <a:lnTo>
                  <a:pt x="1873" y="118490"/>
                </a:lnTo>
                <a:lnTo>
                  <a:pt x="2971" y="119588"/>
                </a:lnTo>
                <a:lnTo>
                  <a:pt x="4218" y="119980"/>
                </a:lnTo>
                <a:lnTo>
                  <a:pt x="115827" y="119980"/>
                </a:lnTo>
                <a:lnTo>
                  <a:pt x="117070" y="119560"/>
                </a:lnTo>
                <a:lnTo>
                  <a:pt x="118162" y="118439"/>
                </a:lnTo>
                <a:lnTo>
                  <a:pt x="119048" y="116733"/>
                </a:lnTo>
                <a:lnTo>
                  <a:pt x="119672" y="114561"/>
                </a:lnTo>
                <a:lnTo>
                  <a:pt x="119978" y="112040"/>
                </a:lnTo>
                <a:lnTo>
                  <a:pt x="119999" y="8740"/>
                </a:lnTo>
                <a:lnTo>
                  <a:pt x="119973" y="7845"/>
                </a:lnTo>
                <a:lnTo>
                  <a:pt x="119655" y="5334"/>
                </a:lnTo>
                <a:lnTo>
                  <a:pt x="119020" y="3176"/>
                </a:lnTo>
                <a:lnTo>
                  <a:pt x="118126" y="1490"/>
                </a:lnTo>
                <a:lnTo>
                  <a:pt x="117027" y="392"/>
                </a:lnTo>
                <a:lnTo>
                  <a:pt x="115781" y="0"/>
                </a:lnTo>
                <a:close/>
              </a:path>
            </a:pathLst>
          </a:custGeom>
          <a:solidFill>
            <a:srgbClr val="7F47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8"/>
          <p:cNvSpPr txBox="1"/>
          <p:nvPr/>
        </p:nvSpPr>
        <p:spPr>
          <a:xfrm>
            <a:off x="1452858" y="2053018"/>
            <a:ext cx="3707129" cy="127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8900" lvl="0" marL="12700" marR="29337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2020 there will be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 billion </a:t>
            </a: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connected devices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12700" marR="5080" rtl="0" algn="l">
              <a:lnSpc>
                <a:spcPct val="121428"/>
              </a:lnSpc>
              <a:spcBef>
                <a:spcPts val="2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Smartphone &amp; Tablet adoption growing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70%+ annually</a:t>
            </a: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.**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04470" rtl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•In 2014, more than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60% </a:t>
            </a: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network devices shipped without a wired port.***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7970375" y="2012834"/>
            <a:ext cx="561975" cy="758825"/>
          </a:xfrm>
          <a:prstGeom prst="rect">
            <a:avLst/>
          </a:prstGeom>
          <a:blipFill rotWithShape="1">
            <a:blip r:embed="rId10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8"/>
          <p:cNvSpPr/>
          <p:nvPr/>
        </p:nvSpPr>
        <p:spPr>
          <a:xfrm>
            <a:off x="7970375" y="2012834"/>
            <a:ext cx="561975" cy="75882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7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4564" y="11576"/>
                </a:lnTo>
                <a:lnTo>
                  <a:pt x="32426" y="6697"/>
                </a:lnTo>
                <a:lnTo>
                  <a:pt x="41035" y="3058"/>
                </a:lnTo>
                <a:lnTo>
                  <a:pt x="50267" y="785"/>
                </a:lnTo>
                <a:lnTo>
                  <a:pt x="60000" y="0"/>
                </a:lnTo>
                <a:lnTo>
                  <a:pt x="64920" y="198"/>
                </a:lnTo>
                <a:lnTo>
                  <a:pt x="74418" y="1743"/>
                </a:lnTo>
                <a:lnTo>
                  <a:pt x="83354" y="4715"/>
                </a:lnTo>
                <a:lnTo>
                  <a:pt x="91605" y="8989"/>
                </a:lnTo>
                <a:lnTo>
                  <a:pt x="99047" y="14443"/>
                </a:lnTo>
                <a:lnTo>
                  <a:pt x="105556" y="20952"/>
                </a:lnTo>
                <a:lnTo>
                  <a:pt x="111010" y="28394"/>
                </a:lnTo>
                <a:lnTo>
                  <a:pt x="115284" y="36645"/>
                </a:lnTo>
                <a:lnTo>
                  <a:pt x="118256" y="45581"/>
                </a:lnTo>
                <a:lnTo>
                  <a:pt x="119801" y="55079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6" y="99047"/>
                </a:lnTo>
                <a:lnTo>
                  <a:pt x="99047" y="105556"/>
                </a:lnTo>
                <a:lnTo>
                  <a:pt x="91605" y="111010"/>
                </a:lnTo>
                <a:lnTo>
                  <a:pt x="83354" y="115284"/>
                </a:lnTo>
                <a:lnTo>
                  <a:pt x="74418" y="118256"/>
                </a:lnTo>
                <a:lnTo>
                  <a:pt x="64920" y="119801"/>
                </a:lnTo>
                <a:lnTo>
                  <a:pt x="60000" y="120000"/>
                </a:lnTo>
                <a:lnTo>
                  <a:pt x="55079" y="119801"/>
                </a:lnTo>
                <a:lnTo>
                  <a:pt x="45581" y="118256"/>
                </a:lnTo>
                <a:lnTo>
                  <a:pt x="36645" y="115284"/>
                </a:lnTo>
                <a:lnTo>
                  <a:pt x="28394" y="111010"/>
                </a:lnTo>
                <a:lnTo>
                  <a:pt x="20952" y="105556"/>
                </a:lnTo>
                <a:lnTo>
                  <a:pt x="14442" y="99047"/>
                </a:lnTo>
                <a:lnTo>
                  <a:pt x="8989" y="91605"/>
                </a:lnTo>
                <a:lnTo>
                  <a:pt x="4715" y="8335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8002154" y="2065712"/>
            <a:ext cx="552796" cy="706581"/>
          </a:xfrm>
          <a:prstGeom prst="rect">
            <a:avLst/>
          </a:prstGeom>
          <a:blipFill rotWithShape="1">
            <a:blip r:embed="rId10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8032288" y="2098559"/>
            <a:ext cx="438150" cy="58737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3"/>
                </a:lnTo>
                <a:lnTo>
                  <a:pt x="32426" y="6697"/>
                </a:lnTo>
                <a:lnTo>
                  <a:pt x="20952" y="14443"/>
                </a:lnTo>
                <a:lnTo>
                  <a:pt x="14442" y="20952"/>
                </a:lnTo>
                <a:lnTo>
                  <a:pt x="8989" y="28394"/>
                </a:lnTo>
                <a:lnTo>
                  <a:pt x="4714" y="36645"/>
                </a:lnTo>
                <a:lnTo>
                  <a:pt x="1743" y="45581"/>
                </a:lnTo>
                <a:lnTo>
                  <a:pt x="198" y="55079"/>
                </a:lnTo>
                <a:lnTo>
                  <a:pt x="0" y="60000"/>
                </a:lnTo>
                <a:lnTo>
                  <a:pt x="198" y="64921"/>
                </a:lnTo>
                <a:lnTo>
                  <a:pt x="1743" y="74418"/>
                </a:lnTo>
                <a:lnTo>
                  <a:pt x="4714" y="83354"/>
                </a:lnTo>
                <a:lnTo>
                  <a:pt x="8989" y="91605"/>
                </a:lnTo>
                <a:lnTo>
                  <a:pt x="14442" y="99047"/>
                </a:lnTo>
                <a:lnTo>
                  <a:pt x="20952" y="105557"/>
                </a:lnTo>
                <a:lnTo>
                  <a:pt x="32426" y="113303"/>
                </a:lnTo>
                <a:lnTo>
                  <a:pt x="45581" y="118256"/>
                </a:lnTo>
                <a:lnTo>
                  <a:pt x="59999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08423" y="95435"/>
                </a:lnTo>
                <a:lnTo>
                  <a:pt x="113302" y="87573"/>
                </a:lnTo>
                <a:lnTo>
                  <a:pt x="116941" y="78964"/>
                </a:lnTo>
                <a:lnTo>
                  <a:pt x="119214" y="69732"/>
                </a:lnTo>
                <a:lnTo>
                  <a:pt x="119999" y="60000"/>
                </a:lnTo>
                <a:lnTo>
                  <a:pt x="119800" y="55079"/>
                </a:lnTo>
                <a:lnTo>
                  <a:pt x="118256" y="45581"/>
                </a:lnTo>
                <a:lnTo>
                  <a:pt x="115284" y="36645"/>
                </a:lnTo>
                <a:lnTo>
                  <a:pt x="111010" y="28394"/>
                </a:lnTo>
                <a:lnTo>
                  <a:pt x="105556" y="20952"/>
                </a:lnTo>
                <a:lnTo>
                  <a:pt x="99047" y="14443"/>
                </a:lnTo>
                <a:lnTo>
                  <a:pt x="87573" y="6697"/>
                </a:lnTo>
                <a:lnTo>
                  <a:pt x="74418" y="1743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8"/>
          <p:cNvSpPr/>
          <p:nvPr/>
        </p:nvSpPr>
        <p:spPr>
          <a:xfrm>
            <a:off x="7981372" y="2506286"/>
            <a:ext cx="561109" cy="581890"/>
          </a:xfrm>
          <a:prstGeom prst="rect">
            <a:avLst/>
          </a:prstGeom>
          <a:blipFill rotWithShape="1">
            <a:blip r:embed="rId10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8"/>
          <p:cNvSpPr/>
          <p:nvPr/>
        </p:nvSpPr>
        <p:spPr>
          <a:xfrm>
            <a:off x="7985528" y="2132215"/>
            <a:ext cx="548640" cy="569421"/>
          </a:xfrm>
          <a:prstGeom prst="rect">
            <a:avLst/>
          </a:prstGeom>
          <a:blipFill rotWithShape="1">
            <a:blip r:embed="rId10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8"/>
          <p:cNvSpPr/>
          <p:nvPr/>
        </p:nvSpPr>
        <p:spPr>
          <a:xfrm>
            <a:off x="8044345" y="2151349"/>
            <a:ext cx="433482" cy="455462"/>
          </a:xfrm>
          <a:prstGeom prst="rect">
            <a:avLst/>
          </a:prstGeom>
          <a:blipFill rotWithShape="1">
            <a:blip r:embed="rId10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8"/>
          <p:cNvSpPr/>
          <p:nvPr/>
        </p:nvSpPr>
        <p:spPr>
          <a:xfrm>
            <a:off x="7905288" y="3033598"/>
            <a:ext cx="561975" cy="758825"/>
          </a:xfrm>
          <a:prstGeom prst="rect">
            <a:avLst/>
          </a:prstGeom>
          <a:blipFill rotWithShape="1">
            <a:blip r:embed="rId10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8"/>
          <p:cNvSpPr/>
          <p:nvPr/>
        </p:nvSpPr>
        <p:spPr>
          <a:xfrm>
            <a:off x="7905288" y="3033598"/>
            <a:ext cx="561975" cy="75882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7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4564" y="11576"/>
                </a:lnTo>
                <a:lnTo>
                  <a:pt x="32426" y="6697"/>
                </a:lnTo>
                <a:lnTo>
                  <a:pt x="41035" y="3058"/>
                </a:lnTo>
                <a:lnTo>
                  <a:pt x="50267" y="785"/>
                </a:lnTo>
                <a:lnTo>
                  <a:pt x="60000" y="0"/>
                </a:lnTo>
                <a:lnTo>
                  <a:pt x="64920" y="198"/>
                </a:lnTo>
                <a:lnTo>
                  <a:pt x="74418" y="1743"/>
                </a:lnTo>
                <a:lnTo>
                  <a:pt x="83354" y="4715"/>
                </a:lnTo>
                <a:lnTo>
                  <a:pt x="91605" y="8989"/>
                </a:lnTo>
                <a:lnTo>
                  <a:pt x="99047" y="14443"/>
                </a:lnTo>
                <a:lnTo>
                  <a:pt x="105557" y="20952"/>
                </a:lnTo>
                <a:lnTo>
                  <a:pt x="111010" y="28394"/>
                </a:lnTo>
                <a:lnTo>
                  <a:pt x="115284" y="36645"/>
                </a:lnTo>
                <a:lnTo>
                  <a:pt x="118256" y="45581"/>
                </a:lnTo>
                <a:lnTo>
                  <a:pt x="119801" y="55079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7" y="99047"/>
                </a:lnTo>
                <a:lnTo>
                  <a:pt x="99047" y="105556"/>
                </a:lnTo>
                <a:lnTo>
                  <a:pt x="91605" y="111010"/>
                </a:lnTo>
                <a:lnTo>
                  <a:pt x="83354" y="115284"/>
                </a:lnTo>
                <a:lnTo>
                  <a:pt x="74418" y="118256"/>
                </a:lnTo>
                <a:lnTo>
                  <a:pt x="64920" y="119801"/>
                </a:lnTo>
                <a:lnTo>
                  <a:pt x="60000" y="120000"/>
                </a:lnTo>
                <a:lnTo>
                  <a:pt x="55079" y="119801"/>
                </a:lnTo>
                <a:lnTo>
                  <a:pt x="45581" y="118256"/>
                </a:lnTo>
                <a:lnTo>
                  <a:pt x="36645" y="115284"/>
                </a:lnTo>
                <a:lnTo>
                  <a:pt x="28394" y="111010"/>
                </a:lnTo>
                <a:lnTo>
                  <a:pt x="20952" y="105556"/>
                </a:lnTo>
                <a:lnTo>
                  <a:pt x="14442" y="99047"/>
                </a:lnTo>
                <a:lnTo>
                  <a:pt x="8989" y="91605"/>
                </a:lnTo>
                <a:lnTo>
                  <a:pt x="4715" y="8335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7935652" y="3088177"/>
            <a:ext cx="552796" cy="702425"/>
          </a:xfrm>
          <a:prstGeom prst="rect">
            <a:avLst/>
          </a:prstGeom>
          <a:blipFill rotWithShape="1">
            <a:blip r:embed="rId10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7967200" y="3119323"/>
            <a:ext cx="438150" cy="58737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3"/>
                </a:lnTo>
                <a:lnTo>
                  <a:pt x="32426" y="6696"/>
                </a:lnTo>
                <a:lnTo>
                  <a:pt x="20952" y="14442"/>
                </a:lnTo>
                <a:lnTo>
                  <a:pt x="14442" y="20952"/>
                </a:lnTo>
                <a:lnTo>
                  <a:pt x="8989" y="28394"/>
                </a:lnTo>
                <a:lnTo>
                  <a:pt x="4715" y="36645"/>
                </a:lnTo>
                <a:lnTo>
                  <a:pt x="1743" y="45581"/>
                </a:lnTo>
                <a:lnTo>
                  <a:pt x="198" y="55078"/>
                </a:lnTo>
                <a:lnTo>
                  <a:pt x="0" y="59999"/>
                </a:lnTo>
                <a:lnTo>
                  <a:pt x="198" y="64920"/>
                </a:lnTo>
                <a:lnTo>
                  <a:pt x="1743" y="74418"/>
                </a:lnTo>
                <a:lnTo>
                  <a:pt x="4715" y="83354"/>
                </a:lnTo>
                <a:lnTo>
                  <a:pt x="8989" y="91605"/>
                </a:lnTo>
                <a:lnTo>
                  <a:pt x="14442" y="99047"/>
                </a:lnTo>
                <a:lnTo>
                  <a:pt x="20952" y="105556"/>
                </a:lnTo>
                <a:lnTo>
                  <a:pt x="32426" y="113302"/>
                </a:lnTo>
                <a:lnTo>
                  <a:pt x="45581" y="118256"/>
                </a:lnTo>
                <a:lnTo>
                  <a:pt x="59999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08423" y="95435"/>
                </a:lnTo>
                <a:lnTo>
                  <a:pt x="113302" y="87573"/>
                </a:lnTo>
                <a:lnTo>
                  <a:pt x="116941" y="78964"/>
                </a:lnTo>
                <a:lnTo>
                  <a:pt x="119214" y="69732"/>
                </a:lnTo>
                <a:lnTo>
                  <a:pt x="119999" y="59999"/>
                </a:lnTo>
                <a:lnTo>
                  <a:pt x="119800" y="55078"/>
                </a:lnTo>
                <a:lnTo>
                  <a:pt x="118256" y="45581"/>
                </a:lnTo>
                <a:lnTo>
                  <a:pt x="115284" y="36645"/>
                </a:lnTo>
                <a:lnTo>
                  <a:pt x="111010" y="28394"/>
                </a:lnTo>
                <a:lnTo>
                  <a:pt x="105556" y="20952"/>
                </a:lnTo>
                <a:lnTo>
                  <a:pt x="99047" y="14442"/>
                </a:lnTo>
                <a:lnTo>
                  <a:pt x="87573" y="6696"/>
                </a:lnTo>
                <a:lnTo>
                  <a:pt x="74418" y="1743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7914869" y="3524595"/>
            <a:ext cx="561109" cy="581890"/>
          </a:xfrm>
          <a:prstGeom prst="rect">
            <a:avLst/>
          </a:prstGeom>
          <a:blipFill rotWithShape="1">
            <a:blip r:embed="rId10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8"/>
          <p:cNvSpPr/>
          <p:nvPr/>
        </p:nvSpPr>
        <p:spPr>
          <a:xfrm>
            <a:off x="7919026" y="3150523"/>
            <a:ext cx="552796" cy="573578"/>
          </a:xfrm>
          <a:prstGeom prst="rect">
            <a:avLst/>
          </a:prstGeom>
          <a:blipFill rotWithShape="1">
            <a:blip r:embed="rId1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8"/>
          <p:cNvSpPr/>
          <p:nvPr/>
        </p:nvSpPr>
        <p:spPr>
          <a:xfrm>
            <a:off x="7979256" y="3172113"/>
            <a:ext cx="433482" cy="455461"/>
          </a:xfrm>
          <a:prstGeom prst="rect">
            <a:avLst/>
          </a:prstGeom>
          <a:blipFill rotWithShape="1">
            <a:blip r:embed="rId10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 txBox="1"/>
          <p:nvPr/>
        </p:nvSpPr>
        <p:spPr>
          <a:xfrm>
            <a:off x="4517099" y="6678582"/>
            <a:ext cx="265049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6B308E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700" u="none" cap="none" strike="noStrike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Source: *ABI Research, **IDC, *** Morgan Stanley Market Trends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28" name="Google Shape;328;p8"/>
          <p:cNvSpPr txBox="1"/>
          <p:nvPr/>
        </p:nvSpPr>
        <p:spPr>
          <a:xfrm>
            <a:off x="9535224" y="6973033"/>
            <a:ext cx="67945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330" name="Google Shape;330;p8"/>
          <p:cNvSpPr txBox="1"/>
          <p:nvPr/>
        </p:nvSpPr>
        <p:spPr>
          <a:xfrm>
            <a:off x="5262144" y="6997425"/>
            <a:ext cx="1003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9"/>
          <p:cNvSpPr/>
          <p:nvPr/>
        </p:nvSpPr>
        <p:spPr>
          <a:xfrm>
            <a:off x="1086156" y="4197691"/>
            <a:ext cx="6262178" cy="6350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9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38" name="Google Shape;338;p9"/>
          <p:cNvSpPr txBox="1"/>
          <p:nvPr/>
        </p:nvSpPr>
        <p:spPr>
          <a:xfrm>
            <a:off x="9535224" y="6973033"/>
            <a:ext cx="67945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9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340" name="Google Shape;340;p9"/>
          <p:cNvSpPr txBox="1"/>
          <p:nvPr/>
        </p:nvSpPr>
        <p:spPr>
          <a:xfrm>
            <a:off x="5262144" y="6997425"/>
            <a:ext cx="1003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